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85" r:id="rId3"/>
    <p:sldId id="274" r:id="rId4"/>
    <p:sldId id="272" r:id="rId5"/>
    <p:sldId id="268" r:id="rId6"/>
    <p:sldId id="275" r:id="rId7"/>
    <p:sldId id="264" r:id="rId8"/>
    <p:sldId id="265" r:id="rId9"/>
    <p:sldId id="278" r:id="rId10"/>
    <p:sldId id="258" r:id="rId11"/>
    <p:sldId id="266" r:id="rId12"/>
    <p:sldId id="279" r:id="rId13"/>
    <p:sldId id="263" r:id="rId14"/>
    <p:sldId id="269" r:id="rId15"/>
    <p:sldId id="281" r:id="rId16"/>
    <p:sldId id="280" r:id="rId17"/>
    <p:sldId id="282" r:id="rId18"/>
    <p:sldId id="283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67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9FE6-6C38-45BC-9C87-D539301360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84B-5089-4C36-8525-09F9B7203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5DF0C-484E-4B15-AD6A-1B54E1EED46A}" type="datetimeFigureOut">
              <a:rPr lang="ru-RU" smtClean="0"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6F68-5648-4E66-89C3-8990F961BB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43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105" y="2780928"/>
            <a:ext cx="8322367" cy="165256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Миграция в Европейском союзе: проблемы и перспективы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1268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1328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1328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6203"/>
              </p:ext>
            </p:extLst>
          </p:nvPr>
        </p:nvGraphicFramePr>
        <p:xfrm>
          <a:off x="0" y="22806"/>
          <a:ext cx="9144000" cy="683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75"/>
                <a:gridCol w="119764"/>
                <a:gridCol w="769013"/>
                <a:gridCol w="5243148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Уч.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Дисциплина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Бакалавриат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9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 философии и психологии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Стереотипы мужского и женского поведения</a:t>
                      </a:r>
                      <a:endParaRPr lang="ru-R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688"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Гендерные аспекты культуры повседневности</a:t>
                      </a:r>
                      <a:endParaRPr lang="ru-RU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688"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Межкультурная коммуникация</a:t>
                      </a:r>
                      <a:endParaRPr lang="ru-RU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688"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Социокультурные аспекты миграции</a:t>
                      </a:r>
                      <a:endParaRPr lang="ru-RU" sz="24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28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 международных отношений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Мировые религии</a:t>
                      </a:r>
                      <a:endParaRPr lang="ru-RU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688">
                <a:tc gridSpan="2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Культурно-цивилизационные модели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 gridSpan="2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Межкультурная коммуникация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 gridSpan="2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Миграция в ЕС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6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Магистратура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688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Проблемы миграции в Европе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7829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научно-исследовательской деятельности студентов по проблематике проекта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23471"/>
            <a:ext cx="2339752" cy="1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252935"/>
            <a:ext cx="5544616" cy="22322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 написали выпускные квалификационные работы по проблематике проекта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публикованы 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статей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учебных и методических пособий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328498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6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492896"/>
            <a:ext cx="9025204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16" y="3140968"/>
            <a:ext cx="8964488" cy="30963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Лекции для работников Агентства по инвестициям и стратегическим проектам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Воронежской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Международная Студенческая модель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ООН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круглый стол студентов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группой студентов Университета им. Георга Августа (г. Гёттинген, Германия)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проблемам вынужденной эмиграции из Сирии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2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9976"/>
            <a:ext cx="8662342" cy="1143000"/>
          </a:xfrm>
        </p:spPr>
        <p:txBody>
          <a:bodyPr>
            <a:noAutofit/>
          </a:bodyPr>
          <a:lstStyle/>
          <a:p>
            <a:r>
              <a:rPr lang="ru-RU" sz="33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Международная Студенческая модель ООН</a:t>
            </a:r>
            <a:endParaRPr lang="ru-RU" sz="33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97566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33375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Совета Европы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участием студентов и учащихся школ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0988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18021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2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Европа в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веке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вызовы и пути развития»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77249"/>
            <a:ext cx="4824536" cy="322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3528" y="2708920"/>
            <a:ext cx="2952328" cy="9361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Конференция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7584" y="5229200"/>
            <a:ext cx="2448272" cy="9361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Дискуссии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44208" y="2996952"/>
            <a:ext cx="2520280" cy="86409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60232" y="5229200"/>
            <a:ext cx="2304256" cy="9361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2966891"/>
            <a:ext cx="4090102" cy="2730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9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4171993"/>
            <a:ext cx="8712968" cy="9269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Российские гости конференции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8" y="2046125"/>
            <a:ext cx="3672408" cy="245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14367"/>
            <a:ext cx="3168353" cy="211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2" y="4805806"/>
            <a:ext cx="3087168" cy="206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09098"/>
            <a:ext cx="3150097" cy="210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78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9989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Зарубежные гости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3" y="2924944"/>
            <a:ext cx="3744416" cy="249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43118"/>
            <a:ext cx="3446443" cy="230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4752"/>
            <a:ext cx="3385446" cy="225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070847" y="5205758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Австрия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9281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6334780"/>
            <a:ext cx="159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Марокко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990656" cy="182976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02188"/>
            <a:ext cx="6285364" cy="369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424936" cy="6389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проекта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http://euspace.vsu.ru/en/eumig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58" y="2832298"/>
            <a:ext cx="8229600" cy="86409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культеты - участники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79163" y="3696394"/>
            <a:ext cx="6970895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Факультет международных отношений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101" y="3501008"/>
            <a:ext cx="1131490" cy="1131490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1852236" y="5289928"/>
            <a:ext cx="6957014" cy="925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Факультет философии и психологии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0299" y="5157192"/>
            <a:ext cx="1361182" cy="1264226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17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9409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00356" y="2984376"/>
            <a:ext cx="7934743" cy="3589859"/>
            <a:chOff x="758988" y="2996952"/>
            <a:chExt cx="7934743" cy="3589859"/>
          </a:xfrm>
        </p:grpSpPr>
        <p:sp>
          <p:nvSpPr>
            <p:cNvPr id="6" name="Полилиния 5"/>
            <p:cNvSpPr/>
            <p:nvPr/>
          </p:nvSpPr>
          <p:spPr>
            <a:xfrm>
              <a:off x="758988" y="2996952"/>
              <a:ext cx="3908740" cy="3589859"/>
            </a:xfrm>
            <a:custGeom>
              <a:avLst/>
              <a:gdLst>
                <a:gd name="connsiteX0" fmla="*/ 0 w 3908740"/>
                <a:gd name="connsiteY0" fmla="*/ 358986 h 3589859"/>
                <a:gd name="connsiteX1" fmla="*/ 358986 w 3908740"/>
                <a:gd name="connsiteY1" fmla="*/ 0 h 3589859"/>
                <a:gd name="connsiteX2" fmla="*/ 3549754 w 3908740"/>
                <a:gd name="connsiteY2" fmla="*/ 0 h 3589859"/>
                <a:gd name="connsiteX3" fmla="*/ 3908740 w 3908740"/>
                <a:gd name="connsiteY3" fmla="*/ 358986 h 3589859"/>
                <a:gd name="connsiteX4" fmla="*/ 3908740 w 3908740"/>
                <a:gd name="connsiteY4" fmla="*/ 3230873 h 3589859"/>
                <a:gd name="connsiteX5" fmla="*/ 3549754 w 3908740"/>
                <a:gd name="connsiteY5" fmla="*/ 3589859 h 3589859"/>
                <a:gd name="connsiteX6" fmla="*/ 358986 w 3908740"/>
                <a:gd name="connsiteY6" fmla="*/ 3589859 h 3589859"/>
                <a:gd name="connsiteX7" fmla="*/ 0 w 3908740"/>
                <a:gd name="connsiteY7" fmla="*/ 3230873 h 3589859"/>
                <a:gd name="connsiteX8" fmla="*/ 0 w 3908740"/>
                <a:gd name="connsiteY8" fmla="*/ 358986 h 35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8740" h="3589859">
                  <a:moveTo>
                    <a:pt x="0" y="358986"/>
                  </a:moveTo>
                  <a:cubicBezTo>
                    <a:pt x="0" y="160724"/>
                    <a:pt x="160724" y="0"/>
                    <a:pt x="358986" y="0"/>
                  </a:cubicBezTo>
                  <a:lnTo>
                    <a:pt x="3549754" y="0"/>
                  </a:lnTo>
                  <a:cubicBezTo>
                    <a:pt x="3748016" y="0"/>
                    <a:pt x="3908740" y="160724"/>
                    <a:pt x="3908740" y="358986"/>
                  </a:cubicBezTo>
                  <a:lnTo>
                    <a:pt x="3908740" y="3230873"/>
                  </a:lnTo>
                  <a:cubicBezTo>
                    <a:pt x="3908740" y="3429135"/>
                    <a:pt x="3748016" y="3589859"/>
                    <a:pt x="3549754" y="3589859"/>
                  </a:cubicBezTo>
                  <a:lnTo>
                    <a:pt x="358986" y="3589859"/>
                  </a:lnTo>
                  <a:cubicBezTo>
                    <a:pt x="160724" y="3589859"/>
                    <a:pt x="0" y="3429135"/>
                    <a:pt x="0" y="3230873"/>
                  </a:cubicBezTo>
                  <a:lnTo>
                    <a:pt x="0" y="35898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606631" rIns="170688" bIns="8886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Наталья Журбина</a:t>
              </a: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i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kern="1200" dirty="0" smtClean="0">
                  <a:latin typeface="Times New Roman" pitchFamily="18" charset="0"/>
                  <a:cs typeface="Times New Roman" pitchFamily="18" charset="0"/>
                </a:rPr>
                <a:t>Факультет международных отношений</a:t>
              </a:r>
              <a:endParaRPr lang="ru-RU" sz="2400" i="1" kern="12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2115647" y="3140968"/>
              <a:ext cx="1376233" cy="1440159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784991" y="2996952"/>
              <a:ext cx="3908740" cy="3589859"/>
            </a:xfrm>
            <a:custGeom>
              <a:avLst/>
              <a:gdLst>
                <a:gd name="connsiteX0" fmla="*/ 0 w 3908740"/>
                <a:gd name="connsiteY0" fmla="*/ 358986 h 3589859"/>
                <a:gd name="connsiteX1" fmla="*/ 358986 w 3908740"/>
                <a:gd name="connsiteY1" fmla="*/ 0 h 3589859"/>
                <a:gd name="connsiteX2" fmla="*/ 3549754 w 3908740"/>
                <a:gd name="connsiteY2" fmla="*/ 0 h 3589859"/>
                <a:gd name="connsiteX3" fmla="*/ 3908740 w 3908740"/>
                <a:gd name="connsiteY3" fmla="*/ 358986 h 3589859"/>
                <a:gd name="connsiteX4" fmla="*/ 3908740 w 3908740"/>
                <a:gd name="connsiteY4" fmla="*/ 3230873 h 3589859"/>
                <a:gd name="connsiteX5" fmla="*/ 3549754 w 3908740"/>
                <a:gd name="connsiteY5" fmla="*/ 3589859 h 3589859"/>
                <a:gd name="connsiteX6" fmla="*/ 358986 w 3908740"/>
                <a:gd name="connsiteY6" fmla="*/ 3589859 h 3589859"/>
                <a:gd name="connsiteX7" fmla="*/ 0 w 3908740"/>
                <a:gd name="connsiteY7" fmla="*/ 3230873 h 3589859"/>
                <a:gd name="connsiteX8" fmla="*/ 0 w 3908740"/>
                <a:gd name="connsiteY8" fmla="*/ 358986 h 35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8740" h="3589859">
                  <a:moveTo>
                    <a:pt x="0" y="358986"/>
                  </a:moveTo>
                  <a:cubicBezTo>
                    <a:pt x="0" y="160724"/>
                    <a:pt x="160724" y="0"/>
                    <a:pt x="358986" y="0"/>
                  </a:cubicBezTo>
                  <a:lnTo>
                    <a:pt x="3549754" y="0"/>
                  </a:lnTo>
                  <a:cubicBezTo>
                    <a:pt x="3748016" y="0"/>
                    <a:pt x="3908740" y="160724"/>
                    <a:pt x="3908740" y="358986"/>
                  </a:cubicBezTo>
                  <a:lnTo>
                    <a:pt x="3908740" y="3230873"/>
                  </a:lnTo>
                  <a:cubicBezTo>
                    <a:pt x="3908740" y="3429135"/>
                    <a:pt x="3748016" y="3589859"/>
                    <a:pt x="3549754" y="3589859"/>
                  </a:cubicBezTo>
                  <a:lnTo>
                    <a:pt x="358986" y="3589859"/>
                  </a:lnTo>
                  <a:cubicBezTo>
                    <a:pt x="160724" y="3589859"/>
                    <a:pt x="0" y="3429135"/>
                    <a:pt x="0" y="3230873"/>
                  </a:cubicBezTo>
                  <a:lnTo>
                    <a:pt x="0" y="35898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606631" rIns="170688" bIns="8886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Елена Якушкина</a:t>
              </a:r>
              <a:endParaRPr lang="en-US" sz="2400" b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i="1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kern="1200" dirty="0" smtClean="0">
                  <a:latin typeface="Times New Roman" pitchFamily="18" charset="0"/>
                  <a:cs typeface="Times New Roman" pitchFamily="18" charset="0"/>
                </a:rPr>
                <a:t>Факультет философии и психологии</a:t>
              </a:r>
              <a:endParaRPr lang="ru-RU" sz="24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012160" y="3072207"/>
              <a:ext cx="1440160" cy="1508921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0927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13" y="242088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группы проекта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08131" y="3392996"/>
            <a:ext cx="3600400" cy="15481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Студенты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20411" y="4365105"/>
            <a:ext cx="4283968" cy="188417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Представители местных органов власти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899998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Базовая дисциплина модуля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миграции в ЕС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461335"/>
            <a:ext cx="4248472" cy="31863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7" y="3461335"/>
            <a:ext cx="4100049" cy="30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1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119745"/>
            <a:ext cx="8229600" cy="94096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Стратегические цели: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2628" y="2924944"/>
            <a:ext cx="8280920" cy="116037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усиление направления «европейских исследований» в учебном плане вышеуказанных факультетов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4221088"/>
            <a:ext cx="8280920" cy="122413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внимания студентов, учащихся общеобразовательных учебных заведений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проблемам миграции в ЕС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5589240"/>
            <a:ext cx="8233996" cy="10801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комплексного представления о проблемах миграции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712968" cy="85496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силение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«европейских исследований» в учебном плане вышеуказанных факультетов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212976"/>
            <a:ext cx="8856984" cy="34563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Количество часов, отведенных на преподавание дисциплины модуля увеличено в 2 раза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кредитов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4);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учебный план факультета философии и психологии на уровне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4 года обучения по направлению «Культурология» была введена дисциплина «Социокультурные аспекты миграции»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учебный план факультета международных отношений по направлению «Зарубежное регионоведение» на уровне магистратура была введена дисциплина «Проблемы миграции в Европе»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424936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комплексного представления о проблемах миграции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59710"/>
            <a:ext cx="4608512" cy="25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329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Миграция в Европейском союзе: проблемы и перспективы</vt:lpstr>
      <vt:lpstr>Сайт проекта: http://euspace.vsu.ru/en/eumig</vt:lpstr>
      <vt:lpstr>Факультеты - участники </vt:lpstr>
      <vt:lpstr>Участники проекта</vt:lpstr>
      <vt:lpstr>Целевые группы проекта </vt:lpstr>
      <vt:lpstr>Базовая дисциплина модуля “Проблемы миграции в ЕС” </vt:lpstr>
      <vt:lpstr>Стратегические цели:</vt:lpstr>
      <vt:lpstr>Усиление направления «европейских исследований» в учебном плане вышеуказанных факультетов</vt:lpstr>
      <vt:lpstr>Формирование комплексного представления о проблемах миграции</vt:lpstr>
      <vt:lpstr>Презентация PowerPoint</vt:lpstr>
      <vt:lpstr>Стимулирование научно-исследовательской деятельности студентов по проблематике проекта</vt:lpstr>
      <vt:lpstr>Мероприятия проекта </vt:lpstr>
      <vt:lpstr>VI Международная Студенческая модель ООН</vt:lpstr>
      <vt:lpstr>Модель Совета Европы с участием студентов и учащихся школ</vt:lpstr>
      <vt:lpstr>Международная научно-практическая конференция «Европа в XXI веке: новые вызовы и пути развития»</vt:lpstr>
      <vt:lpstr>Презентация PowerPoint</vt:lpstr>
      <vt:lpstr>Российские гости конференции</vt:lpstr>
      <vt:lpstr>Зарубежные гости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модуль «Миграция в Европейском союзе: проблемы и перспективы»</dc:title>
  <dc:creator>кей</dc:creator>
  <cp:lastModifiedBy>кей</cp:lastModifiedBy>
  <cp:revision>87</cp:revision>
  <dcterms:created xsi:type="dcterms:W3CDTF">2017-05-16T07:02:05Z</dcterms:created>
  <dcterms:modified xsi:type="dcterms:W3CDTF">2019-01-12T15:31:11Z</dcterms:modified>
</cp:coreProperties>
</file>