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68" r:id="rId4"/>
    <p:sldId id="264" r:id="rId5"/>
    <p:sldId id="265" r:id="rId6"/>
    <p:sldId id="258" r:id="rId7"/>
    <p:sldId id="266" r:id="rId8"/>
    <p:sldId id="267" r:id="rId9"/>
    <p:sldId id="263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gif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590F0-E063-41F3-9713-C8EA31590BA3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F9FE11-210A-4CEB-BA35-94A7C32D5494}">
      <dgm:prSet phldrT="[Текст]" custT="1"/>
      <dgm:spPr/>
      <dgm:t>
        <a:bodyPr/>
        <a:lstStyle/>
        <a:p>
          <a:r>
            <a:rPr lang="ru-RU" sz="4000" dirty="0" smtClean="0"/>
            <a:t>Факультеты - участники</a:t>
          </a:r>
          <a:endParaRPr lang="ru-RU" sz="4000" dirty="0"/>
        </a:p>
      </dgm:t>
    </dgm:pt>
    <dgm:pt modelId="{957A79E3-D512-44A8-ACB0-B6FA2F2C04B3}" type="parTrans" cxnId="{EFCFE424-2711-42B5-81A5-22C3417811D3}">
      <dgm:prSet/>
      <dgm:spPr/>
      <dgm:t>
        <a:bodyPr/>
        <a:lstStyle/>
        <a:p>
          <a:endParaRPr lang="ru-RU"/>
        </a:p>
      </dgm:t>
    </dgm:pt>
    <dgm:pt modelId="{7A6ECACF-177B-466F-A9D1-E7331E2BF8EE}" type="sibTrans" cxnId="{EFCFE424-2711-42B5-81A5-22C3417811D3}">
      <dgm:prSet/>
      <dgm:spPr/>
      <dgm:t>
        <a:bodyPr/>
        <a:lstStyle/>
        <a:p>
          <a:endParaRPr lang="ru-RU"/>
        </a:p>
      </dgm:t>
    </dgm:pt>
    <dgm:pt modelId="{FE34BCD5-3D5D-42DE-BF2F-D9848B4F5DFE}">
      <dgm:prSet phldrT="[Текст]" custT="1"/>
      <dgm:spPr/>
      <dgm:t>
        <a:bodyPr/>
        <a:lstStyle/>
        <a:p>
          <a:r>
            <a:rPr lang="ru-RU" sz="2800" b="1" dirty="0" smtClean="0"/>
            <a:t>Факультет международных отношений</a:t>
          </a:r>
          <a:endParaRPr lang="ru-RU" sz="2800" b="1" dirty="0"/>
        </a:p>
      </dgm:t>
    </dgm:pt>
    <dgm:pt modelId="{A180B17C-7E63-41EA-BBDC-39CDA3164F03}" type="parTrans" cxnId="{C3B850BF-4420-4C62-B4C2-B5A2FE623123}">
      <dgm:prSet/>
      <dgm:spPr/>
      <dgm:t>
        <a:bodyPr/>
        <a:lstStyle/>
        <a:p>
          <a:endParaRPr lang="ru-RU"/>
        </a:p>
      </dgm:t>
    </dgm:pt>
    <dgm:pt modelId="{358FDF62-879B-4FE0-9436-85ABFC87719A}" type="sibTrans" cxnId="{C3B850BF-4420-4C62-B4C2-B5A2FE623123}">
      <dgm:prSet/>
      <dgm:spPr/>
      <dgm:t>
        <a:bodyPr/>
        <a:lstStyle/>
        <a:p>
          <a:endParaRPr lang="ru-RU"/>
        </a:p>
      </dgm:t>
    </dgm:pt>
    <dgm:pt modelId="{416DBFF9-24DD-4487-B719-182505B8010A}">
      <dgm:prSet phldrT="[Текст]" custT="1"/>
      <dgm:spPr/>
      <dgm:t>
        <a:bodyPr/>
        <a:lstStyle/>
        <a:p>
          <a:r>
            <a:rPr lang="ru-RU" sz="2800" b="1" dirty="0" smtClean="0"/>
            <a:t>Факультет философии и психологии</a:t>
          </a:r>
          <a:endParaRPr lang="ru-RU" sz="2800" b="1" dirty="0"/>
        </a:p>
      </dgm:t>
    </dgm:pt>
    <dgm:pt modelId="{8FC7450D-780C-489D-866E-B8C21A3B9C40}" type="parTrans" cxnId="{D82C41C6-828A-4D8E-9049-DF23AA6E4AB2}">
      <dgm:prSet/>
      <dgm:spPr/>
      <dgm:t>
        <a:bodyPr/>
        <a:lstStyle/>
        <a:p>
          <a:endParaRPr lang="ru-RU"/>
        </a:p>
      </dgm:t>
    </dgm:pt>
    <dgm:pt modelId="{CC766C30-BC25-4D96-984C-5F9F792C0428}" type="sibTrans" cxnId="{D82C41C6-828A-4D8E-9049-DF23AA6E4AB2}">
      <dgm:prSet/>
      <dgm:spPr/>
      <dgm:t>
        <a:bodyPr/>
        <a:lstStyle/>
        <a:p>
          <a:endParaRPr lang="ru-RU"/>
        </a:p>
      </dgm:t>
    </dgm:pt>
    <dgm:pt modelId="{EA25FA3D-0944-46BC-BF20-A32FD79D6F34}" type="pres">
      <dgm:prSet presAssocID="{F01590F0-E063-41F3-9713-C8EA31590BA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F6B1FC-48A5-4967-A6ED-6C86B7159ECA}" type="pres">
      <dgm:prSet presAssocID="{48F9FE11-210A-4CEB-BA35-94A7C32D5494}" presName="root" presStyleCnt="0">
        <dgm:presLayoutVars>
          <dgm:chMax/>
          <dgm:chPref val="4"/>
        </dgm:presLayoutVars>
      </dgm:prSet>
      <dgm:spPr/>
    </dgm:pt>
    <dgm:pt modelId="{38D76DD5-5168-4024-B175-D34E4734DC7C}" type="pres">
      <dgm:prSet presAssocID="{48F9FE11-210A-4CEB-BA35-94A7C32D5494}" presName="rootComposite" presStyleCnt="0">
        <dgm:presLayoutVars/>
      </dgm:prSet>
      <dgm:spPr/>
    </dgm:pt>
    <dgm:pt modelId="{BF8F668E-E026-4353-9793-2D5E28CB29C2}" type="pres">
      <dgm:prSet presAssocID="{48F9FE11-210A-4CEB-BA35-94A7C32D5494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8064B9A6-466F-4A74-96C7-D199AD375789}" type="pres">
      <dgm:prSet presAssocID="{48F9FE11-210A-4CEB-BA35-94A7C32D5494}" presName="childShape" presStyleCnt="0">
        <dgm:presLayoutVars>
          <dgm:chMax val="0"/>
          <dgm:chPref val="0"/>
        </dgm:presLayoutVars>
      </dgm:prSet>
      <dgm:spPr/>
    </dgm:pt>
    <dgm:pt modelId="{01BDD974-AFD7-41A9-AF7B-6ABFAB7BB0D8}" type="pres">
      <dgm:prSet presAssocID="{FE34BCD5-3D5D-42DE-BF2F-D9848B4F5DFE}" presName="childComposite" presStyleCnt="0">
        <dgm:presLayoutVars>
          <dgm:chMax val="0"/>
          <dgm:chPref val="0"/>
        </dgm:presLayoutVars>
      </dgm:prSet>
      <dgm:spPr/>
    </dgm:pt>
    <dgm:pt modelId="{ACDF8893-8A9C-4267-8E82-287A5F5632EE}" type="pres">
      <dgm:prSet presAssocID="{FE34BCD5-3D5D-42DE-BF2F-D9848B4F5DFE}" presName="Imag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AE6CDED-585A-4C38-A9C8-C703A284330B}" type="pres">
      <dgm:prSet presAssocID="{FE34BCD5-3D5D-42DE-BF2F-D9848B4F5DFE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24EAE-86A9-46EE-9B53-E941EE4F3D2A}" type="pres">
      <dgm:prSet presAssocID="{416DBFF9-24DD-4487-B719-182505B8010A}" presName="childComposite" presStyleCnt="0">
        <dgm:presLayoutVars>
          <dgm:chMax val="0"/>
          <dgm:chPref val="0"/>
        </dgm:presLayoutVars>
      </dgm:prSet>
      <dgm:spPr/>
    </dgm:pt>
    <dgm:pt modelId="{945E904F-83D9-4CFA-905F-E69ED4E96B29}" type="pres">
      <dgm:prSet presAssocID="{416DBFF9-24DD-4487-B719-182505B8010A}" presName="Image" presStyleLbl="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B384F07-B6A6-44BE-8C9D-9A3ED7DB0214}" type="pres">
      <dgm:prSet presAssocID="{416DBFF9-24DD-4487-B719-182505B8010A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AA926B-F1A6-4E9C-B7F3-FC1208E5D9E7}" type="presOf" srcId="{F01590F0-E063-41F3-9713-C8EA31590BA3}" destId="{EA25FA3D-0944-46BC-BF20-A32FD79D6F34}" srcOrd="0" destOrd="0" presId="urn:microsoft.com/office/officeart/2008/layout/PictureAccentList"/>
    <dgm:cxn modelId="{EFCFE424-2711-42B5-81A5-22C3417811D3}" srcId="{F01590F0-E063-41F3-9713-C8EA31590BA3}" destId="{48F9FE11-210A-4CEB-BA35-94A7C32D5494}" srcOrd="0" destOrd="0" parTransId="{957A79E3-D512-44A8-ACB0-B6FA2F2C04B3}" sibTransId="{7A6ECACF-177B-466F-A9D1-E7331E2BF8EE}"/>
    <dgm:cxn modelId="{5A2894D4-4077-4197-8793-BF28018EB7C9}" type="presOf" srcId="{416DBFF9-24DD-4487-B719-182505B8010A}" destId="{FB384F07-B6A6-44BE-8C9D-9A3ED7DB0214}" srcOrd="0" destOrd="0" presId="urn:microsoft.com/office/officeart/2008/layout/PictureAccentList"/>
    <dgm:cxn modelId="{229AC815-1BEA-4518-B8B2-D24E128EF4A7}" type="presOf" srcId="{48F9FE11-210A-4CEB-BA35-94A7C32D5494}" destId="{BF8F668E-E026-4353-9793-2D5E28CB29C2}" srcOrd="0" destOrd="0" presId="urn:microsoft.com/office/officeart/2008/layout/PictureAccentList"/>
    <dgm:cxn modelId="{D82C41C6-828A-4D8E-9049-DF23AA6E4AB2}" srcId="{48F9FE11-210A-4CEB-BA35-94A7C32D5494}" destId="{416DBFF9-24DD-4487-B719-182505B8010A}" srcOrd="1" destOrd="0" parTransId="{8FC7450D-780C-489D-866E-B8C21A3B9C40}" sibTransId="{CC766C30-BC25-4D96-984C-5F9F792C0428}"/>
    <dgm:cxn modelId="{2A2300F8-4CB6-49D8-BB54-176839421A58}" type="presOf" srcId="{FE34BCD5-3D5D-42DE-BF2F-D9848B4F5DFE}" destId="{EAE6CDED-585A-4C38-A9C8-C703A284330B}" srcOrd="0" destOrd="0" presId="urn:microsoft.com/office/officeart/2008/layout/PictureAccentList"/>
    <dgm:cxn modelId="{C3B850BF-4420-4C62-B4C2-B5A2FE623123}" srcId="{48F9FE11-210A-4CEB-BA35-94A7C32D5494}" destId="{FE34BCD5-3D5D-42DE-BF2F-D9848B4F5DFE}" srcOrd="0" destOrd="0" parTransId="{A180B17C-7E63-41EA-BBDC-39CDA3164F03}" sibTransId="{358FDF62-879B-4FE0-9436-85ABFC87719A}"/>
    <dgm:cxn modelId="{93433B6D-230F-4933-B2A1-EDBD966195EB}" type="presParOf" srcId="{EA25FA3D-0944-46BC-BF20-A32FD79D6F34}" destId="{32F6B1FC-48A5-4967-A6ED-6C86B7159ECA}" srcOrd="0" destOrd="0" presId="urn:microsoft.com/office/officeart/2008/layout/PictureAccentList"/>
    <dgm:cxn modelId="{7D04014E-3406-44EA-8E7D-F18C70BC3F70}" type="presParOf" srcId="{32F6B1FC-48A5-4967-A6ED-6C86B7159ECA}" destId="{38D76DD5-5168-4024-B175-D34E4734DC7C}" srcOrd="0" destOrd="0" presId="urn:microsoft.com/office/officeart/2008/layout/PictureAccentList"/>
    <dgm:cxn modelId="{9B440B03-3B6D-4668-9335-B6F8B0636EED}" type="presParOf" srcId="{38D76DD5-5168-4024-B175-D34E4734DC7C}" destId="{BF8F668E-E026-4353-9793-2D5E28CB29C2}" srcOrd="0" destOrd="0" presId="urn:microsoft.com/office/officeart/2008/layout/PictureAccentList"/>
    <dgm:cxn modelId="{5B9978BF-3FF3-4CE5-B5CF-6032D8811B58}" type="presParOf" srcId="{32F6B1FC-48A5-4967-A6ED-6C86B7159ECA}" destId="{8064B9A6-466F-4A74-96C7-D199AD375789}" srcOrd="1" destOrd="0" presId="urn:microsoft.com/office/officeart/2008/layout/PictureAccentList"/>
    <dgm:cxn modelId="{251912C6-1607-491C-ADFE-75D14956F493}" type="presParOf" srcId="{8064B9A6-466F-4A74-96C7-D199AD375789}" destId="{01BDD974-AFD7-41A9-AF7B-6ABFAB7BB0D8}" srcOrd="0" destOrd="0" presId="urn:microsoft.com/office/officeart/2008/layout/PictureAccentList"/>
    <dgm:cxn modelId="{83E8E08F-B996-4D3B-ABB3-085BDC4C1BCC}" type="presParOf" srcId="{01BDD974-AFD7-41A9-AF7B-6ABFAB7BB0D8}" destId="{ACDF8893-8A9C-4267-8E82-287A5F5632EE}" srcOrd="0" destOrd="0" presId="urn:microsoft.com/office/officeart/2008/layout/PictureAccentList"/>
    <dgm:cxn modelId="{B85E0849-6101-4EE9-93E4-5CA897E90A5D}" type="presParOf" srcId="{01BDD974-AFD7-41A9-AF7B-6ABFAB7BB0D8}" destId="{EAE6CDED-585A-4C38-A9C8-C703A284330B}" srcOrd="1" destOrd="0" presId="urn:microsoft.com/office/officeart/2008/layout/PictureAccentList"/>
    <dgm:cxn modelId="{365734AE-083E-4138-B4C6-BBEA3778264C}" type="presParOf" srcId="{8064B9A6-466F-4A74-96C7-D199AD375789}" destId="{4C424EAE-86A9-46EE-9B53-E941EE4F3D2A}" srcOrd="1" destOrd="0" presId="urn:microsoft.com/office/officeart/2008/layout/PictureAccentList"/>
    <dgm:cxn modelId="{01E84131-96C8-47AF-BCF2-C757B0FB2179}" type="presParOf" srcId="{4C424EAE-86A9-46EE-9B53-E941EE4F3D2A}" destId="{945E904F-83D9-4CFA-905F-E69ED4E96B29}" srcOrd="0" destOrd="0" presId="urn:microsoft.com/office/officeart/2008/layout/PictureAccentList"/>
    <dgm:cxn modelId="{E0D1C2F6-FC4F-44DA-9842-A81F1232D469}" type="presParOf" srcId="{4C424EAE-86A9-46EE-9B53-E941EE4F3D2A}" destId="{FB384F07-B6A6-44BE-8C9D-9A3ED7DB021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2DA7DC-5720-4379-B85D-9580B84844F2}" type="doc">
      <dgm:prSet loTypeId="urn:microsoft.com/office/officeart/2008/layout/HalfCircleOrganizationChart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E8D67A-33F1-4A4A-863C-17F539EDC337}">
      <dgm:prSet phldrT="[Текст]"/>
      <dgm:spPr/>
      <dgm:t>
        <a:bodyPr/>
        <a:lstStyle/>
        <a:p>
          <a:r>
            <a:rPr lang="ru-RU" dirty="0" smtClean="0"/>
            <a:t>Целевая аудитория</a:t>
          </a:r>
          <a:endParaRPr lang="ru-RU" dirty="0"/>
        </a:p>
      </dgm:t>
    </dgm:pt>
    <dgm:pt modelId="{F41568BC-F133-4DD3-A90E-6538F292312D}" type="parTrans" cxnId="{40D86DC4-8CA3-4DFD-8C9A-6FCB29CBE814}">
      <dgm:prSet/>
      <dgm:spPr/>
      <dgm:t>
        <a:bodyPr/>
        <a:lstStyle/>
        <a:p>
          <a:endParaRPr lang="ru-RU"/>
        </a:p>
      </dgm:t>
    </dgm:pt>
    <dgm:pt modelId="{DDCBF916-EC1C-466F-9A23-E8BDDE738BD1}" type="sibTrans" cxnId="{40D86DC4-8CA3-4DFD-8C9A-6FCB29CBE814}">
      <dgm:prSet/>
      <dgm:spPr/>
      <dgm:t>
        <a:bodyPr/>
        <a:lstStyle/>
        <a:p>
          <a:endParaRPr lang="ru-RU"/>
        </a:p>
      </dgm:t>
    </dgm:pt>
    <dgm:pt modelId="{97539576-5EA4-4B40-B79A-2CC1993BED40}">
      <dgm:prSet phldrT="[Текст]"/>
      <dgm:spPr/>
      <dgm:t>
        <a:bodyPr/>
        <a:lstStyle/>
        <a:p>
          <a:r>
            <a:rPr lang="ru-RU" dirty="0" smtClean="0"/>
            <a:t>Студенты</a:t>
          </a:r>
          <a:endParaRPr lang="ru-RU" dirty="0"/>
        </a:p>
      </dgm:t>
    </dgm:pt>
    <dgm:pt modelId="{FEDDCC2D-1401-4F96-8746-F4877F78E05B}" type="parTrans" cxnId="{B011A08A-6BF1-4AB2-AD17-941E9EF78A6E}">
      <dgm:prSet/>
      <dgm:spPr/>
      <dgm:t>
        <a:bodyPr/>
        <a:lstStyle/>
        <a:p>
          <a:endParaRPr lang="ru-RU"/>
        </a:p>
      </dgm:t>
    </dgm:pt>
    <dgm:pt modelId="{07759854-A27F-44D4-BE2C-4C026A3DEA30}" type="sibTrans" cxnId="{B011A08A-6BF1-4AB2-AD17-941E9EF78A6E}">
      <dgm:prSet/>
      <dgm:spPr/>
      <dgm:t>
        <a:bodyPr/>
        <a:lstStyle/>
        <a:p>
          <a:endParaRPr lang="ru-RU"/>
        </a:p>
      </dgm:t>
    </dgm:pt>
    <dgm:pt modelId="{68B8C44B-7214-4886-9478-A5023982269C}">
      <dgm:prSet phldrT="[Текст]"/>
      <dgm:spPr/>
      <dgm:t>
        <a:bodyPr/>
        <a:lstStyle/>
        <a:p>
          <a:r>
            <a:rPr lang="ru-RU" dirty="0" smtClean="0"/>
            <a:t>Региональные органы власти</a:t>
          </a:r>
          <a:endParaRPr lang="ru-RU" dirty="0"/>
        </a:p>
      </dgm:t>
    </dgm:pt>
    <dgm:pt modelId="{22597968-3C5E-4CF1-8806-6448933BC18D}" type="parTrans" cxnId="{6DF51359-A3D8-4A4C-8AA7-2323D6E9E933}">
      <dgm:prSet/>
      <dgm:spPr/>
      <dgm:t>
        <a:bodyPr/>
        <a:lstStyle/>
        <a:p>
          <a:endParaRPr lang="ru-RU"/>
        </a:p>
      </dgm:t>
    </dgm:pt>
    <dgm:pt modelId="{9D6015C7-2802-44CD-BDCF-0DBBC0838903}" type="sibTrans" cxnId="{6DF51359-A3D8-4A4C-8AA7-2323D6E9E933}">
      <dgm:prSet/>
      <dgm:spPr/>
      <dgm:t>
        <a:bodyPr/>
        <a:lstStyle/>
        <a:p>
          <a:endParaRPr lang="ru-RU"/>
        </a:p>
      </dgm:t>
    </dgm:pt>
    <dgm:pt modelId="{4766F7AD-5DEC-4285-AA89-C14F8D509AB4}" type="pres">
      <dgm:prSet presAssocID="{892DA7DC-5720-4379-B85D-9580B84844F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2F75E5-9F4D-4269-800A-C839CE547DEC}" type="pres">
      <dgm:prSet presAssocID="{4EE8D67A-33F1-4A4A-863C-17F539EDC337}" presName="hierRoot1" presStyleCnt="0">
        <dgm:presLayoutVars>
          <dgm:hierBranch val="init"/>
        </dgm:presLayoutVars>
      </dgm:prSet>
      <dgm:spPr/>
    </dgm:pt>
    <dgm:pt modelId="{9E0C0362-78BB-448C-B8EA-F71964DC38EC}" type="pres">
      <dgm:prSet presAssocID="{4EE8D67A-33F1-4A4A-863C-17F539EDC337}" presName="rootComposite1" presStyleCnt="0"/>
      <dgm:spPr/>
    </dgm:pt>
    <dgm:pt modelId="{4E3051CB-8779-4FD8-BDC4-59351E40451F}" type="pres">
      <dgm:prSet presAssocID="{4EE8D67A-33F1-4A4A-863C-17F539EDC337}" presName="rootText1" presStyleLbl="alignAcc1" presStyleIdx="0" presStyleCnt="0" custScaleX="145133" custScaleY="1485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93DCAB-3FAD-426D-A73B-2D4E2998A4F5}" type="pres">
      <dgm:prSet presAssocID="{4EE8D67A-33F1-4A4A-863C-17F539EDC337}" presName="topArc1" presStyleLbl="parChTrans1D1" presStyleIdx="0" presStyleCnt="6"/>
      <dgm:spPr/>
    </dgm:pt>
    <dgm:pt modelId="{93735690-CB2E-4F06-AFA1-0883A69A83E2}" type="pres">
      <dgm:prSet presAssocID="{4EE8D67A-33F1-4A4A-863C-17F539EDC337}" presName="bottomArc1" presStyleLbl="parChTrans1D1" presStyleIdx="1" presStyleCnt="6"/>
      <dgm:spPr/>
    </dgm:pt>
    <dgm:pt modelId="{BBAD0966-1E7A-455A-87A1-37527E2B5AB4}" type="pres">
      <dgm:prSet presAssocID="{4EE8D67A-33F1-4A4A-863C-17F539EDC337}" presName="topConnNode1" presStyleLbl="node1" presStyleIdx="0" presStyleCnt="0"/>
      <dgm:spPr/>
      <dgm:t>
        <a:bodyPr/>
        <a:lstStyle/>
        <a:p>
          <a:endParaRPr lang="ru-RU"/>
        </a:p>
      </dgm:t>
    </dgm:pt>
    <dgm:pt modelId="{FAAF3935-505D-4F31-817E-1C93F53307B6}" type="pres">
      <dgm:prSet presAssocID="{4EE8D67A-33F1-4A4A-863C-17F539EDC337}" presName="hierChild2" presStyleCnt="0"/>
      <dgm:spPr/>
    </dgm:pt>
    <dgm:pt modelId="{4362EC7B-2AEF-4183-A80C-91D1A0897778}" type="pres">
      <dgm:prSet presAssocID="{FEDDCC2D-1401-4F96-8746-F4877F78E05B}" presName="Name28" presStyleLbl="parChTrans1D2" presStyleIdx="0" presStyleCnt="2"/>
      <dgm:spPr/>
      <dgm:t>
        <a:bodyPr/>
        <a:lstStyle/>
        <a:p>
          <a:endParaRPr lang="ru-RU"/>
        </a:p>
      </dgm:t>
    </dgm:pt>
    <dgm:pt modelId="{6F39A8CC-8FF0-4C9F-AFD3-637CEEB30795}" type="pres">
      <dgm:prSet presAssocID="{97539576-5EA4-4B40-B79A-2CC1993BED40}" presName="hierRoot2" presStyleCnt="0">
        <dgm:presLayoutVars>
          <dgm:hierBranch val="init"/>
        </dgm:presLayoutVars>
      </dgm:prSet>
      <dgm:spPr/>
    </dgm:pt>
    <dgm:pt modelId="{5E6B6CDC-6691-4BCA-AAA7-173C10662E6A}" type="pres">
      <dgm:prSet presAssocID="{97539576-5EA4-4B40-B79A-2CC1993BED40}" presName="rootComposite2" presStyleCnt="0"/>
      <dgm:spPr/>
    </dgm:pt>
    <dgm:pt modelId="{E66BFE6D-CE18-420B-9947-37C7DA2E3D76}" type="pres">
      <dgm:prSet presAssocID="{97539576-5EA4-4B40-B79A-2CC1993BED40}" presName="rootText2" presStyleLbl="alignAcc1" presStyleIdx="0" presStyleCnt="0" custScaleX="103442" custScaleY="1285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2DE08-61F3-48F5-A142-ECF14997ECFB}" type="pres">
      <dgm:prSet presAssocID="{97539576-5EA4-4B40-B79A-2CC1993BED40}" presName="topArc2" presStyleLbl="parChTrans1D1" presStyleIdx="2" presStyleCnt="6"/>
      <dgm:spPr/>
    </dgm:pt>
    <dgm:pt modelId="{EE533E19-D46E-401D-9E7E-C0A4C1D32BCB}" type="pres">
      <dgm:prSet presAssocID="{97539576-5EA4-4B40-B79A-2CC1993BED40}" presName="bottomArc2" presStyleLbl="parChTrans1D1" presStyleIdx="3" presStyleCnt="6"/>
      <dgm:spPr/>
    </dgm:pt>
    <dgm:pt modelId="{D77680FF-9352-4842-B5BA-A6A9F5E7FF06}" type="pres">
      <dgm:prSet presAssocID="{97539576-5EA4-4B40-B79A-2CC1993BED40}" presName="topConnNode2" presStyleLbl="node2" presStyleIdx="0" presStyleCnt="0"/>
      <dgm:spPr/>
      <dgm:t>
        <a:bodyPr/>
        <a:lstStyle/>
        <a:p>
          <a:endParaRPr lang="ru-RU"/>
        </a:p>
      </dgm:t>
    </dgm:pt>
    <dgm:pt modelId="{236A2C3A-C809-4A59-AE7A-F1051FE3D999}" type="pres">
      <dgm:prSet presAssocID="{97539576-5EA4-4B40-B79A-2CC1993BED40}" presName="hierChild4" presStyleCnt="0"/>
      <dgm:spPr/>
    </dgm:pt>
    <dgm:pt modelId="{132BB61D-D4E8-45D4-A7A8-F24BF037EF18}" type="pres">
      <dgm:prSet presAssocID="{97539576-5EA4-4B40-B79A-2CC1993BED40}" presName="hierChild5" presStyleCnt="0"/>
      <dgm:spPr/>
    </dgm:pt>
    <dgm:pt modelId="{CE62ED3C-A9E8-4F37-B455-16505CD32743}" type="pres">
      <dgm:prSet presAssocID="{22597968-3C5E-4CF1-8806-6448933BC18D}" presName="Name28" presStyleLbl="parChTrans1D2" presStyleIdx="1" presStyleCnt="2"/>
      <dgm:spPr/>
      <dgm:t>
        <a:bodyPr/>
        <a:lstStyle/>
        <a:p>
          <a:endParaRPr lang="ru-RU"/>
        </a:p>
      </dgm:t>
    </dgm:pt>
    <dgm:pt modelId="{95AD7A99-D40E-4D21-90E1-54ECE8770B12}" type="pres">
      <dgm:prSet presAssocID="{68B8C44B-7214-4886-9478-A5023982269C}" presName="hierRoot2" presStyleCnt="0">
        <dgm:presLayoutVars>
          <dgm:hierBranch val="init"/>
        </dgm:presLayoutVars>
      </dgm:prSet>
      <dgm:spPr/>
    </dgm:pt>
    <dgm:pt modelId="{0AED6508-3614-4BA8-BF7F-A852146F0D70}" type="pres">
      <dgm:prSet presAssocID="{68B8C44B-7214-4886-9478-A5023982269C}" presName="rootComposite2" presStyleCnt="0"/>
      <dgm:spPr/>
    </dgm:pt>
    <dgm:pt modelId="{BCF5E3BF-BC2C-4D0D-B017-A620D3B4E181}" type="pres">
      <dgm:prSet presAssocID="{68B8C44B-7214-4886-9478-A5023982269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A0D090-0292-4919-8268-57E000349693}" type="pres">
      <dgm:prSet presAssocID="{68B8C44B-7214-4886-9478-A5023982269C}" presName="topArc2" presStyleLbl="parChTrans1D1" presStyleIdx="4" presStyleCnt="6"/>
      <dgm:spPr/>
    </dgm:pt>
    <dgm:pt modelId="{DA779002-E480-4D54-9F08-590438AFAC7A}" type="pres">
      <dgm:prSet presAssocID="{68B8C44B-7214-4886-9478-A5023982269C}" presName="bottomArc2" presStyleLbl="parChTrans1D1" presStyleIdx="5" presStyleCnt="6"/>
      <dgm:spPr/>
    </dgm:pt>
    <dgm:pt modelId="{73F179FF-FAE8-476B-92EA-7476E743AF53}" type="pres">
      <dgm:prSet presAssocID="{68B8C44B-7214-4886-9478-A5023982269C}" presName="topConnNode2" presStyleLbl="node2" presStyleIdx="0" presStyleCnt="0"/>
      <dgm:spPr/>
      <dgm:t>
        <a:bodyPr/>
        <a:lstStyle/>
        <a:p>
          <a:endParaRPr lang="ru-RU"/>
        </a:p>
      </dgm:t>
    </dgm:pt>
    <dgm:pt modelId="{9E9482ED-4573-44D3-9D64-D8586F0E1020}" type="pres">
      <dgm:prSet presAssocID="{68B8C44B-7214-4886-9478-A5023982269C}" presName="hierChild4" presStyleCnt="0"/>
      <dgm:spPr/>
    </dgm:pt>
    <dgm:pt modelId="{F0AD4002-5144-42E5-BDE7-689AA43B9FB0}" type="pres">
      <dgm:prSet presAssocID="{68B8C44B-7214-4886-9478-A5023982269C}" presName="hierChild5" presStyleCnt="0"/>
      <dgm:spPr/>
    </dgm:pt>
    <dgm:pt modelId="{F0DC094C-2C77-41CB-A618-DD9C90FE167C}" type="pres">
      <dgm:prSet presAssocID="{4EE8D67A-33F1-4A4A-863C-17F539EDC337}" presName="hierChild3" presStyleCnt="0"/>
      <dgm:spPr/>
    </dgm:pt>
  </dgm:ptLst>
  <dgm:cxnLst>
    <dgm:cxn modelId="{E6EFFF15-715B-4884-A1E5-CD1C40B95347}" type="presOf" srcId="{FEDDCC2D-1401-4F96-8746-F4877F78E05B}" destId="{4362EC7B-2AEF-4183-A80C-91D1A0897778}" srcOrd="0" destOrd="0" presId="urn:microsoft.com/office/officeart/2008/layout/HalfCircleOrganizationChart"/>
    <dgm:cxn modelId="{81C75DA8-E7AC-410B-AF55-CFC6B6B05AAB}" type="presOf" srcId="{4EE8D67A-33F1-4A4A-863C-17F539EDC337}" destId="{4E3051CB-8779-4FD8-BDC4-59351E40451F}" srcOrd="0" destOrd="0" presId="urn:microsoft.com/office/officeart/2008/layout/HalfCircleOrganizationChart"/>
    <dgm:cxn modelId="{27044711-F603-4251-95A4-21F73B8023FA}" type="presOf" srcId="{97539576-5EA4-4B40-B79A-2CC1993BED40}" destId="{E66BFE6D-CE18-420B-9947-37C7DA2E3D76}" srcOrd="0" destOrd="0" presId="urn:microsoft.com/office/officeart/2008/layout/HalfCircleOrganizationChart"/>
    <dgm:cxn modelId="{4A9BBA35-2B31-403A-8E84-4F1873887C54}" type="presOf" srcId="{892DA7DC-5720-4379-B85D-9580B84844F2}" destId="{4766F7AD-5DEC-4285-AA89-C14F8D509AB4}" srcOrd="0" destOrd="0" presId="urn:microsoft.com/office/officeart/2008/layout/HalfCircleOrganizationChart"/>
    <dgm:cxn modelId="{03E41317-4BE4-4F00-8E18-3645B0F16450}" type="presOf" srcId="{22597968-3C5E-4CF1-8806-6448933BC18D}" destId="{CE62ED3C-A9E8-4F37-B455-16505CD32743}" srcOrd="0" destOrd="0" presId="urn:microsoft.com/office/officeart/2008/layout/HalfCircleOrganizationChart"/>
    <dgm:cxn modelId="{B011A08A-6BF1-4AB2-AD17-941E9EF78A6E}" srcId="{4EE8D67A-33F1-4A4A-863C-17F539EDC337}" destId="{97539576-5EA4-4B40-B79A-2CC1993BED40}" srcOrd="0" destOrd="0" parTransId="{FEDDCC2D-1401-4F96-8746-F4877F78E05B}" sibTransId="{07759854-A27F-44D4-BE2C-4C026A3DEA30}"/>
    <dgm:cxn modelId="{59BC6CF5-8F4E-4AAD-BFA7-F4C1F59258A4}" type="presOf" srcId="{4EE8D67A-33F1-4A4A-863C-17F539EDC337}" destId="{BBAD0966-1E7A-455A-87A1-37527E2B5AB4}" srcOrd="1" destOrd="0" presId="urn:microsoft.com/office/officeart/2008/layout/HalfCircleOrganizationChart"/>
    <dgm:cxn modelId="{40D86DC4-8CA3-4DFD-8C9A-6FCB29CBE814}" srcId="{892DA7DC-5720-4379-B85D-9580B84844F2}" destId="{4EE8D67A-33F1-4A4A-863C-17F539EDC337}" srcOrd="0" destOrd="0" parTransId="{F41568BC-F133-4DD3-A90E-6538F292312D}" sibTransId="{DDCBF916-EC1C-466F-9A23-E8BDDE738BD1}"/>
    <dgm:cxn modelId="{23A4C1FF-A660-4E37-8EE1-8221EB69F16B}" type="presOf" srcId="{68B8C44B-7214-4886-9478-A5023982269C}" destId="{BCF5E3BF-BC2C-4D0D-B017-A620D3B4E181}" srcOrd="0" destOrd="0" presId="urn:microsoft.com/office/officeart/2008/layout/HalfCircleOrganizationChart"/>
    <dgm:cxn modelId="{6DF51359-A3D8-4A4C-8AA7-2323D6E9E933}" srcId="{4EE8D67A-33F1-4A4A-863C-17F539EDC337}" destId="{68B8C44B-7214-4886-9478-A5023982269C}" srcOrd="1" destOrd="0" parTransId="{22597968-3C5E-4CF1-8806-6448933BC18D}" sibTransId="{9D6015C7-2802-44CD-BDCF-0DBBC0838903}"/>
    <dgm:cxn modelId="{7EE5E0BD-2288-4B65-B7F5-91ACB9C81039}" type="presOf" srcId="{68B8C44B-7214-4886-9478-A5023982269C}" destId="{73F179FF-FAE8-476B-92EA-7476E743AF53}" srcOrd="1" destOrd="0" presId="urn:microsoft.com/office/officeart/2008/layout/HalfCircleOrganizationChart"/>
    <dgm:cxn modelId="{84B0CBEC-60BD-4569-A57C-F25E20F10785}" type="presOf" srcId="{97539576-5EA4-4B40-B79A-2CC1993BED40}" destId="{D77680FF-9352-4842-B5BA-A6A9F5E7FF06}" srcOrd="1" destOrd="0" presId="urn:microsoft.com/office/officeart/2008/layout/HalfCircleOrganizationChart"/>
    <dgm:cxn modelId="{630E5C2C-CAB3-4CBF-BB4E-A912B9C612D9}" type="presParOf" srcId="{4766F7AD-5DEC-4285-AA89-C14F8D509AB4}" destId="{952F75E5-9F4D-4269-800A-C839CE547DEC}" srcOrd="0" destOrd="0" presId="urn:microsoft.com/office/officeart/2008/layout/HalfCircleOrganizationChart"/>
    <dgm:cxn modelId="{0B609AB5-56F0-4EBF-8587-EEFEC9B49145}" type="presParOf" srcId="{952F75E5-9F4D-4269-800A-C839CE547DEC}" destId="{9E0C0362-78BB-448C-B8EA-F71964DC38EC}" srcOrd="0" destOrd="0" presId="urn:microsoft.com/office/officeart/2008/layout/HalfCircleOrganizationChart"/>
    <dgm:cxn modelId="{1E512800-6C48-4614-95A3-817420063903}" type="presParOf" srcId="{9E0C0362-78BB-448C-B8EA-F71964DC38EC}" destId="{4E3051CB-8779-4FD8-BDC4-59351E40451F}" srcOrd="0" destOrd="0" presId="urn:microsoft.com/office/officeart/2008/layout/HalfCircleOrganizationChart"/>
    <dgm:cxn modelId="{F4322A6C-66EE-4B9F-BFBF-0FA2FCD09FB5}" type="presParOf" srcId="{9E0C0362-78BB-448C-B8EA-F71964DC38EC}" destId="{9593DCAB-3FAD-426D-A73B-2D4E2998A4F5}" srcOrd="1" destOrd="0" presId="urn:microsoft.com/office/officeart/2008/layout/HalfCircleOrganizationChart"/>
    <dgm:cxn modelId="{6B31F67F-3CBD-41F0-971A-94F5F63B2EDC}" type="presParOf" srcId="{9E0C0362-78BB-448C-B8EA-F71964DC38EC}" destId="{93735690-CB2E-4F06-AFA1-0883A69A83E2}" srcOrd="2" destOrd="0" presId="urn:microsoft.com/office/officeart/2008/layout/HalfCircleOrganizationChart"/>
    <dgm:cxn modelId="{EBEA660F-0254-4D52-9B61-414787E33E6E}" type="presParOf" srcId="{9E0C0362-78BB-448C-B8EA-F71964DC38EC}" destId="{BBAD0966-1E7A-455A-87A1-37527E2B5AB4}" srcOrd="3" destOrd="0" presId="urn:microsoft.com/office/officeart/2008/layout/HalfCircleOrganizationChart"/>
    <dgm:cxn modelId="{BC0ACAF5-D28A-4F76-A631-4415EBADFC83}" type="presParOf" srcId="{952F75E5-9F4D-4269-800A-C839CE547DEC}" destId="{FAAF3935-505D-4F31-817E-1C93F53307B6}" srcOrd="1" destOrd="0" presId="urn:microsoft.com/office/officeart/2008/layout/HalfCircleOrganizationChart"/>
    <dgm:cxn modelId="{59D5D55F-0AD2-4C7D-A4AF-16A9AF2E73EE}" type="presParOf" srcId="{FAAF3935-505D-4F31-817E-1C93F53307B6}" destId="{4362EC7B-2AEF-4183-A80C-91D1A0897778}" srcOrd="0" destOrd="0" presId="urn:microsoft.com/office/officeart/2008/layout/HalfCircleOrganizationChart"/>
    <dgm:cxn modelId="{A102EA36-5E7C-4C8B-A397-15E6805A56DF}" type="presParOf" srcId="{FAAF3935-505D-4F31-817E-1C93F53307B6}" destId="{6F39A8CC-8FF0-4C9F-AFD3-637CEEB30795}" srcOrd="1" destOrd="0" presId="urn:microsoft.com/office/officeart/2008/layout/HalfCircleOrganizationChart"/>
    <dgm:cxn modelId="{FDBA4475-C935-4378-9037-8312748BA88F}" type="presParOf" srcId="{6F39A8CC-8FF0-4C9F-AFD3-637CEEB30795}" destId="{5E6B6CDC-6691-4BCA-AAA7-173C10662E6A}" srcOrd="0" destOrd="0" presId="urn:microsoft.com/office/officeart/2008/layout/HalfCircleOrganizationChart"/>
    <dgm:cxn modelId="{7BF3F52D-ED1B-4B99-8F4F-CF4480AABF84}" type="presParOf" srcId="{5E6B6CDC-6691-4BCA-AAA7-173C10662E6A}" destId="{E66BFE6D-CE18-420B-9947-37C7DA2E3D76}" srcOrd="0" destOrd="0" presId="urn:microsoft.com/office/officeart/2008/layout/HalfCircleOrganizationChart"/>
    <dgm:cxn modelId="{9E894B3D-54F3-41FE-8BBC-E8B95E144847}" type="presParOf" srcId="{5E6B6CDC-6691-4BCA-AAA7-173C10662E6A}" destId="{4152DE08-61F3-48F5-A142-ECF14997ECFB}" srcOrd="1" destOrd="0" presId="urn:microsoft.com/office/officeart/2008/layout/HalfCircleOrganizationChart"/>
    <dgm:cxn modelId="{4C8A14F8-4E76-4F6B-88EE-C52B37E5B60E}" type="presParOf" srcId="{5E6B6CDC-6691-4BCA-AAA7-173C10662E6A}" destId="{EE533E19-D46E-401D-9E7E-C0A4C1D32BCB}" srcOrd="2" destOrd="0" presId="urn:microsoft.com/office/officeart/2008/layout/HalfCircleOrganizationChart"/>
    <dgm:cxn modelId="{EC10E848-3EFF-4AC4-B300-62B0216377F4}" type="presParOf" srcId="{5E6B6CDC-6691-4BCA-AAA7-173C10662E6A}" destId="{D77680FF-9352-4842-B5BA-A6A9F5E7FF06}" srcOrd="3" destOrd="0" presId="urn:microsoft.com/office/officeart/2008/layout/HalfCircleOrganizationChart"/>
    <dgm:cxn modelId="{D1D71A58-8B7A-452E-B3FA-B28FAF33058D}" type="presParOf" srcId="{6F39A8CC-8FF0-4C9F-AFD3-637CEEB30795}" destId="{236A2C3A-C809-4A59-AE7A-F1051FE3D999}" srcOrd="1" destOrd="0" presId="urn:microsoft.com/office/officeart/2008/layout/HalfCircleOrganizationChart"/>
    <dgm:cxn modelId="{9082AA63-E494-4F82-8CE4-1033EC789948}" type="presParOf" srcId="{6F39A8CC-8FF0-4C9F-AFD3-637CEEB30795}" destId="{132BB61D-D4E8-45D4-A7A8-F24BF037EF18}" srcOrd="2" destOrd="0" presId="urn:microsoft.com/office/officeart/2008/layout/HalfCircleOrganizationChart"/>
    <dgm:cxn modelId="{9C228AC8-1671-45FB-A985-5EC05AA9D0B6}" type="presParOf" srcId="{FAAF3935-505D-4F31-817E-1C93F53307B6}" destId="{CE62ED3C-A9E8-4F37-B455-16505CD32743}" srcOrd="2" destOrd="0" presId="urn:microsoft.com/office/officeart/2008/layout/HalfCircleOrganizationChart"/>
    <dgm:cxn modelId="{FCD1C0D4-107C-47E9-8EDD-885BD216D002}" type="presParOf" srcId="{FAAF3935-505D-4F31-817E-1C93F53307B6}" destId="{95AD7A99-D40E-4D21-90E1-54ECE8770B12}" srcOrd="3" destOrd="0" presId="urn:microsoft.com/office/officeart/2008/layout/HalfCircleOrganizationChart"/>
    <dgm:cxn modelId="{B3C0A2C7-C686-41CA-9706-4D2F01589806}" type="presParOf" srcId="{95AD7A99-D40E-4D21-90E1-54ECE8770B12}" destId="{0AED6508-3614-4BA8-BF7F-A852146F0D70}" srcOrd="0" destOrd="0" presId="urn:microsoft.com/office/officeart/2008/layout/HalfCircleOrganizationChart"/>
    <dgm:cxn modelId="{2FFAB419-2131-47EE-B877-080A84DDFA52}" type="presParOf" srcId="{0AED6508-3614-4BA8-BF7F-A852146F0D70}" destId="{BCF5E3BF-BC2C-4D0D-B017-A620D3B4E181}" srcOrd="0" destOrd="0" presId="urn:microsoft.com/office/officeart/2008/layout/HalfCircleOrganizationChart"/>
    <dgm:cxn modelId="{AFD8BE5C-2E5B-4DFB-BC86-CDD2DC5F0D16}" type="presParOf" srcId="{0AED6508-3614-4BA8-BF7F-A852146F0D70}" destId="{E4A0D090-0292-4919-8268-57E000349693}" srcOrd="1" destOrd="0" presId="urn:microsoft.com/office/officeart/2008/layout/HalfCircleOrganizationChart"/>
    <dgm:cxn modelId="{C6043D89-25D1-4D82-A606-19AB33964499}" type="presParOf" srcId="{0AED6508-3614-4BA8-BF7F-A852146F0D70}" destId="{DA779002-E480-4D54-9F08-590438AFAC7A}" srcOrd="2" destOrd="0" presId="urn:microsoft.com/office/officeart/2008/layout/HalfCircleOrganizationChart"/>
    <dgm:cxn modelId="{FC79450E-5023-4CE6-BE4A-BF7B8316BE0B}" type="presParOf" srcId="{0AED6508-3614-4BA8-BF7F-A852146F0D70}" destId="{73F179FF-FAE8-476B-92EA-7476E743AF53}" srcOrd="3" destOrd="0" presId="urn:microsoft.com/office/officeart/2008/layout/HalfCircleOrganizationChart"/>
    <dgm:cxn modelId="{438FD88C-566A-4E94-A3A9-CCB9E507FE95}" type="presParOf" srcId="{95AD7A99-D40E-4D21-90E1-54ECE8770B12}" destId="{9E9482ED-4573-44D3-9D64-D8586F0E1020}" srcOrd="1" destOrd="0" presId="urn:microsoft.com/office/officeart/2008/layout/HalfCircleOrganizationChart"/>
    <dgm:cxn modelId="{20773AF3-8297-46D5-8456-9D5F6966FE57}" type="presParOf" srcId="{95AD7A99-D40E-4D21-90E1-54ECE8770B12}" destId="{F0AD4002-5144-42E5-BDE7-689AA43B9FB0}" srcOrd="2" destOrd="0" presId="urn:microsoft.com/office/officeart/2008/layout/HalfCircleOrganizationChart"/>
    <dgm:cxn modelId="{9B1D26A0-C1DD-4750-ABDC-4D8EB5A68B37}" type="presParOf" srcId="{952F75E5-9F4D-4269-800A-C839CE547DEC}" destId="{F0DC094C-2C77-41CB-A618-DD9C90FE167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8FC7C4-7B68-44E3-AB4D-BE6809F2DD6D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841B9D-3814-463F-946C-D9F2F5EE7496}">
      <dgm:prSet phldrT="[Текст]"/>
      <dgm:spPr/>
      <dgm:t>
        <a:bodyPr/>
        <a:lstStyle/>
        <a:p>
          <a:r>
            <a:rPr lang="ru-RU" dirty="0" smtClean="0"/>
            <a:t>усиление направления «европейских исследований» </a:t>
          </a:r>
          <a:endParaRPr lang="ru-RU" dirty="0"/>
        </a:p>
      </dgm:t>
    </dgm:pt>
    <dgm:pt modelId="{B38FBF05-43B9-4141-B366-09C2D397B672}" type="parTrans" cxnId="{C7BE4B2B-391A-48C4-89CD-78ED4FAE7498}">
      <dgm:prSet/>
      <dgm:spPr/>
      <dgm:t>
        <a:bodyPr/>
        <a:lstStyle/>
        <a:p>
          <a:endParaRPr lang="ru-RU"/>
        </a:p>
      </dgm:t>
    </dgm:pt>
    <dgm:pt modelId="{A8EE7596-7CB7-48F7-AA63-39214977CCBD}" type="sibTrans" cxnId="{C7BE4B2B-391A-48C4-89CD-78ED4FAE7498}">
      <dgm:prSet/>
      <dgm:spPr/>
      <dgm:t>
        <a:bodyPr/>
        <a:lstStyle/>
        <a:p>
          <a:endParaRPr lang="ru-RU"/>
        </a:p>
      </dgm:t>
    </dgm:pt>
    <dgm:pt modelId="{100A08AA-06AA-400B-B796-764564A7FC1E}">
      <dgm:prSet phldrT="[Текст]" custT="1"/>
      <dgm:spPr/>
      <dgm:t>
        <a:bodyPr/>
        <a:lstStyle/>
        <a:p>
          <a:r>
            <a:rPr lang="ru-RU" sz="2400" dirty="0" smtClean="0"/>
            <a:t>привлечение внимания обучающихся к проблемам миграции в ЕС</a:t>
          </a:r>
          <a:endParaRPr lang="ru-RU" sz="2400" dirty="0"/>
        </a:p>
      </dgm:t>
    </dgm:pt>
    <dgm:pt modelId="{CAE7CF88-B4FF-470D-8071-C1895CBB8BBE}" type="parTrans" cxnId="{6B5373AA-1D71-4D5F-BBBD-A01B203F8073}">
      <dgm:prSet/>
      <dgm:spPr/>
      <dgm:t>
        <a:bodyPr/>
        <a:lstStyle/>
        <a:p>
          <a:endParaRPr lang="ru-RU"/>
        </a:p>
      </dgm:t>
    </dgm:pt>
    <dgm:pt modelId="{855F1366-EDA1-4A7C-A2F4-F80A130EC6CC}" type="sibTrans" cxnId="{6B5373AA-1D71-4D5F-BBBD-A01B203F8073}">
      <dgm:prSet/>
      <dgm:spPr/>
      <dgm:t>
        <a:bodyPr/>
        <a:lstStyle/>
        <a:p>
          <a:endParaRPr lang="ru-RU"/>
        </a:p>
      </dgm:t>
    </dgm:pt>
    <dgm:pt modelId="{BC1EAF02-3BC7-4540-B57E-3CC72F963F88}">
      <dgm:prSet phldrT="[Текст]"/>
      <dgm:spPr/>
      <dgm:t>
        <a:bodyPr/>
        <a:lstStyle/>
        <a:p>
          <a:r>
            <a:rPr lang="ru-RU" dirty="0" smtClean="0"/>
            <a:t>формирование комплексного представления о проблемах миграции</a:t>
          </a:r>
          <a:endParaRPr lang="ru-RU" dirty="0"/>
        </a:p>
      </dgm:t>
    </dgm:pt>
    <dgm:pt modelId="{15201546-A4AF-472D-825F-38930B844B29}" type="parTrans" cxnId="{2FF0B56D-D330-440B-825A-FDA7CD5F2892}">
      <dgm:prSet/>
      <dgm:spPr/>
      <dgm:t>
        <a:bodyPr/>
        <a:lstStyle/>
        <a:p>
          <a:endParaRPr lang="ru-RU"/>
        </a:p>
      </dgm:t>
    </dgm:pt>
    <dgm:pt modelId="{BE87ACB7-9778-4402-99AA-214563A655B0}" type="sibTrans" cxnId="{2FF0B56D-D330-440B-825A-FDA7CD5F2892}">
      <dgm:prSet/>
      <dgm:spPr/>
      <dgm:t>
        <a:bodyPr/>
        <a:lstStyle/>
        <a:p>
          <a:endParaRPr lang="ru-RU"/>
        </a:p>
      </dgm:t>
    </dgm:pt>
    <dgm:pt modelId="{50E536FF-197A-4389-94E8-DBC4604CADD3}" type="pres">
      <dgm:prSet presAssocID="{AB8FC7C4-7B68-44E3-AB4D-BE6809F2DD6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4143A9F-7A8E-4190-89D7-30230790825F}" type="pres">
      <dgm:prSet presAssocID="{AB8FC7C4-7B68-44E3-AB4D-BE6809F2DD6D}" presName="Name1" presStyleCnt="0"/>
      <dgm:spPr/>
    </dgm:pt>
    <dgm:pt modelId="{C56DB491-E55D-4C3D-8C0E-9AF3FD4CF232}" type="pres">
      <dgm:prSet presAssocID="{AB8FC7C4-7B68-44E3-AB4D-BE6809F2DD6D}" presName="cycle" presStyleCnt="0"/>
      <dgm:spPr/>
    </dgm:pt>
    <dgm:pt modelId="{58219333-533F-449F-AFAD-E6BB00D80BEF}" type="pres">
      <dgm:prSet presAssocID="{AB8FC7C4-7B68-44E3-AB4D-BE6809F2DD6D}" presName="srcNode" presStyleLbl="node1" presStyleIdx="0" presStyleCnt="3"/>
      <dgm:spPr/>
    </dgm:pt>
    <dgm:pt modelId="{34C9C750-DB5D-4945-9FA9-441D6993107E}" type="pres">
      <dgm:prSet presAssocID="{AB8FC7C4-7B68-44E3-AB4D-BE6809F2DD6D}" presName="conn" presStyleLbl="parChTrans1D2" presStyleIdx="0" presStyleCnt="1"/>
      <dgm:spPr/>
      <dgm:t>
        <a:bodyPr/>
        <a:lstStyle/>
        <a:p>
          <a:endParaRPr lang="ru-RU"/>
        </a:p>
      </dgm:t>
    </dgm:pt>
    <dgm:pt modelId="{47B6D390-8468-494E-8B32-A56065F6F065}" type="pres">
      <dgm:prSet presAssocID="{AB8FC7C4-7B68-44E3-AB4D-BE6809F2DD6D}" presName="extraNode" presStyleLbl="node1" presStyleIdx="0" presStyleCnt="3"/>
      <dgm:spPr/>
    </dgm:pt>
    <dgm:pt modelId="{3BD897AF-836C-43E4-8D06-BDFED92EDC04}" type="pres">
      <dgm:prSet presAssocID="{AB8FC7C4-7B68-44E3-AB4D-BE6809F2DD6D}" presName="dstNode" presStyleLbl="node1" presStyleIdx="0" presStyleCnt="3"/>
      <dgm:spPr/>
    </dgm:pt>
    <dgm:pt modelId="{8D767BBF-E6E2-4268-B42F-7BE9A56C0F9F}" type="pres">
      <dgm:prSet presAssocID="{08841B9D-3814-463F-946C-D9F2F5EE7496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1EE86-9A64-44BE-8995-251118ACB20F}" type="pres">
      <dgm:prSet presAssocID="{08841B9D-3814-463F-946C-D9F2F5EE7496}" presName="accent_1" presStyleCnt="0"/>
      <dgm:spPr/>
    </dgm:pt>
    <dgm:pt modelId="{1485F075-EDCA-4056-A793-8E4F0041057F}" type="pres">
      <dgm:prSet presAssocID="{08841B9D-3814-463F-946C-D9F2F5EE7496}" presName="accentRepeatNode" presStyleLbl="solidFgAcc1" presStyleIdx="0" presStyleCnt="3"/>
      <dgm:spPr/>
    </dgm:pt>
    <dgm:pt modelId="{9714C0DD-47BA-423D-914C-DFC053F07EEC}" type="pres">
      <dgm:prSet presAssocID="{100A08AA-06AA-400B-B796-764564A7FC1E}" presName="text_2" presStyleLbl="node1" presStyleIdx="1" presStyleCnt="3" custScaleY="126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388A2-A20D-4EE3-AF73-DEE5B75A90AD}" type="pres">
      <dgm:prSet presAssocID="{100A08AA-06AA-400B-B796-764564A7FC1E}" presName="accent_2" presStyleCnt="0"/>
      <dgm:spPr/>
    </dgm:pt>
    <dgm:pt modelId="{87349BBC-EC44-4C87-AC17-F155B5AC0F60}" type="pres">
      <dgm:prSet presAssocID="{100A08AA-06AA-400B-B796-764564A7FC1E}" presName="accentRepeatNode" presStyleLbl="solidFgAcc1" presStyleIdx="1" presStyleCnt="3"/>
      <dgm:spPr/>
    </dgm:pt>
    <dgm:pt modelId="{467FE52F-CA6D-4AB5-AC8F-EF814EACEDBC}" type="pres">
      <dgm:prSet presAssocID="{BC1EAF02-3BC7-4540-B57E-3CC72F963F8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C4899-5F1C-4C72-91D1-496894BA9CFC}" type="pres">
      <dgm:prSet presAssocID="{BC1EAF02-3BC7-4540-B57E-3CC72F963F88}" presName="accent_3" presStyleCnt="0"/>
      <dgm:spPr/>
    </dgm:pt>
    <dgm:pt modelId="{61DE8C8D-B0BC-46C5-8EEF-128FFC224BB3}" type="pres">
      <dgm:prSet presAssocID="{BC1EAF02-3BC7-4540-B57E-3CC72F963F88}" presName="accentRepeatNode" presStyleLbl="solidFgAcc1" presStyleIdx="2" presStyleCnt="3"/>
      <dgm:spPr/>
    </dgm:pt>
  </dgm:ptLst>
  <dgm:cxnLst>
    <dgm:cxn modelId="{13172C59-7C82-42CB-B43B-CB730DC8F674}" type="presOf" srcId="{AB8FC7C4-7B68-44E3-AB4D-BE6809F2DD6D}" destId="{50E536FF-197A-4389-94E8-DBC4604CADD3}" srcOrd="0" destOrd="0" presId="urn:microsoft.com/office/officeart/2008/layout/VerticalCurvedList"/>
    <dgm:cxn modelId="{FD7467B0-2B24-4EF3-8B21-3640FF7B9BB6}" type="presOf" srcId="{100A08AA-06AA-400B-B796-764564A7FC1E}" destId="{9714C0DD-47BA-423D-914C-DFC053F07EEC}" srcOrd="0" destOrd="0" presId="urn:microsoft.com/office/officeart/2008/layout/VerticalCurvedList"/>
    <dgm:cxn modelId="{7DD02C72-6D81-411E-8596-5C293F58CE1B}" type="presOf" srcId="{08841B9D-3814-463F-946C-D9F2F5EE7496}" destId="{8D767BBF-E6E2-4268-B42F-7BE9A56C0F9F}" srcOrd="0" destOrd="0" presId="urn:microsoft.com/office/officeart/2008/layout/VerticalCurvedList"/>
    <dgm:cxn modelId="{C7BE4B2B-391A-48C4-89CD-78ED4FAE7498}" srcId="{AB8FC7C4-7B68-44E3-AB4D-BE6809F2DD6D}" destId="{08841B9D-3814-463F-946C-D9F2F5EE7496}" srcOrd="0" destOrd="0" parTransId="{B38FBF05-43B9-4141-B366-09C2D397B672}" sibTransId="{A8EE7596-7CB7-48F7-AA63-39214977CCBD}"/>
    <dgm:cxn modelId="{2FF0B56D-D330-440B-825A-FDA7CD5F2892}" srcId="{AB8FC7C4-7B68-44E3-AB4D-BE6809F2DD6D}" destId="{BC1EAF02-3BC7-4540-B57E-3CC72F963F88}" srcOrd="2" destOrd="0" parTransId="{15201546-A4AF-472D-825F-38930B844B29}" sibTransId="{BE87ACB7-9778-4402-99AA-214563A655B0}"/>
    <dgm:cxn modelId="{C005B76B-4CDF-478E-8BDD-E594504516FC}" type="presOf" srcId="{A8EE7596-7CB7-48F7-AA63-39214977CCBD}" destId="{34C9C750-DB5D-4945-9FA9-441D6993107E}" srcOrd="0" destOrd="0" presId="urn:microsoft.com/office/officeart/2008/layout/VerticalCurvedList"/>
    <dgm:cxn modelId="{6B5373AA-1D71-4D5F-BBBD-A01B203F8073}" srcId="{AB8FC7C4-7B68-44E3-AB4D-BE6809F2DD6D}" destId="{100A08AA-06AA-400B-B796-764564A7FC1E}" srcOrd="1" destOrd="0" parTransId="{CAE7CF88-B4FF-470D-8071-C1895CBB8BBE}" sibTransId="{855F1366-EDA1-4A7C-A2F4-F80A130EC6CC}"/>
    <dgm:cxn modelId="{DBFC3043-656D-4979-B6D1-3B7EA847B844}" type="presOf" srcId="{BC1EAF02-3BC7-4540-B57E-3CC72F963F88}" destId="{467FE52F-CA6D-4AB5-AC8F-EF814EACEDBC}" srcOrd="0" destOrd="0" presId="urn:microsoft.com/office/officeart/2008/layout/VerticalCurvedList"/>
    <dgm:cxn modelId="{E1CF0C4F-5AF4-43C3-97C7-06AC9F92F63C}" type="presParOf" srcId="{50E536FF-197A-4389-94E8-DBC4604CADD3}" destId="{14143A9F-7A8E-4190-89D7-30230790825F}" srcOrd="0" destOrd="0" presId="urn:microsoft.com/office/officeart/2008/layout/VerticalCurvedList"/>
    <dgm:cxn modelId="{28C191C0-9146-495F-A59E-4AC86EE0107B}" type="presParOf" srcId="{14143A9F-7A8E-4190-89D7-30230790825F}" destId="{C56DB491-E55D-4C3D-8C0E-9AF3FD4CF232}" srcOrd="0" destOrd="0" presId="urn:microsoft.com/office/officeart/2008/layout/VerticalCurvedList"/>
    <dgm:cxn modelId="{C728CA44-A325-4474-ABC9-15D7B1D2241F}" type="presParOf" srcId="{C56DB491-E55D-4C3D-8C0E-9AF3FD4CF232}" destId="{58219333-533F-449F-AFAD-E6BB00D80BEF}" srcOrd="0" destOrd="0" presId="urn:microsoft.com/office/officeart/2008/layout/VerticalCurvedList"/>
    <dgm:cxn modelId="{BE1EE3CD-6E2F-43A5-8F2C-E40CF33C593F}" type="presParOf" srcId="{C56DB491-E55D-4C3D-8C0E-9AF3FD4CF232}" destId="{34C9C750-DB5D-4945-9FA9-441D6993107E}" srcOrd="1" destOrd="0" presId="urn:microsoft.com/office/officeart/2008/layout/VerticalCurvedList"/>
    <dgm:cxn modelId="{BF9C6D87-9BD2-4E4F-AFF3-DAEF897C583F}" type="presParOf" srcId="{C56DB491-E55D-4C3D-8C0E-9AF3FD4CF232}" destId="{47B6D390-8468-494E-8B32-A56065F6F065}" srcOrd="2" destOrd="0" presId="urn:microsoft.com/office/officeart/2008/layout/VerticalCurvedList"/>
    <dgm:cxn modelId="{7AFA36AF-06E2-4883-BE10-1BA83EB677F2}" type="presParOf" srcId="{C56DB491-E55D-4C3D-8C0E-9AF3FD4CF232}" destId="{3BD897AF-836C-43E4-8D06-BDFED92EDC04}" srcOrd="3" destOrd="0" presId="urn:microsoft.com/office/officeart/2008/layout/VerticalCurvedList"/>
    <dgm:cxn modelId="{BCA954CE-A82C-4CA0-A909-689D5970D798}" type="presParOf" srcId="{14143A9F-7A8E-4190-89D7-30230790825F}" destId="{8D767BBF-E6E2-4268-B42F-7BE9A56C0F9F}" srcOrd="1" destOrd="0" presId="urn:microsoft.com/office/officeart/2008/layout/VerticalCurvedList"/>
    <dgm:cxn modelId="{56B94EB7-5910-48BE-BCEF-8321B115381E}" type="presParOf" srcId="{14143A9F-7A8E-4190-89D7-30230790825F}" destId="{2F51EE86-9A64-44BE-8995-251118ACB20F}" srcOrd="2" destOrd="0" presId="urn:microsoft.com/office/officeart/2008/layout/VerticalCurvedList"/>
    <dgm:cxn modelId="{2A8B121C-9E8A-4FE3-97E3-A00FA4F69A12}" type="presParOf" srcId="{2F51EE86-9A64-44BE-8995-251118ACB20F}" destId="{1485F075-EDCA-4056-A793-8E4F0041057F}" srcOrd="0" destOrd="0" presId="urn:microsoft.com/office/officeart/2008/layout/VerticalCurvedList"/>
    <dgm:cxn modelId="{8FA2AD86-57B7-43A6-BD5B-4D6D8960BB06}" type="presParOf" srcId="{14143A9F-7A8E-4190-89D7-30230790825F}" destId="{9714C0DD-47BA-423D-914C-DFC053F07EEC}" srcOrd="3" destOrd="0" presId="urn:microsoft.com/office/officeart/2008/layout/VerticalCurvedList"/>
    <dgm:cxn modelId="{DE7C5DCF-04C4-4147-80CB-6E22B916350B}" type="presParOf" srcId="{14143A9F-7A8E-4190-89D7-30230790825F}" destId="{F22388A2-A20D-4EE3-AF73-DEE5B75A90AD}" srcOrd="4" destOrd="0" presId="urn:microsoft.com/office/officeart/2008/layout/VerticalCurvedList"/>
    <dgm:cxn modelId="{0FBD1A9A-2DBA-4C97-B63B-D30B20DB429A}" type="presParOf" srcId="{F22388A2-A20D-4EE3-AF73-DEE5B75A90AD}" destId="{87349BBC-EC44-4C87-AC17-F155B5AC0F60}" srcOrd="0" destOrd="0" presId="urn:microsoft.com/office/officeart/2008/layout/VerticalCurvedList"/>
    <dgm:cxn modelId="{EA724BD5-8046-4FF9-85D6-E73776BD9350}" type="presParOf" srcId="{14143A9F-7A8E-4190-89D7-30230790825F}" destId="{467FE52F-CA6D-4AB5-AC8F-EF814EACEDBC}" srcOrd="5" destOrd="0" presId="urn:microsoft.com/office/officeart/2008/layout/VerticalCurvedList"/>
    <dgm:cxn modelId="{6DC7FE8D-8EFE-40C2-A144-C4999E86F033}" type="presParOf" srcId="{14143A9F-7A8E-4190-89D7-30230790825F}" destId="{C1CC4899-5F1C-4C72-91D1-496894BA9CFC}" srcOrd="6" destOrd="0" presId="urn:microsoft.com/office/officeart/2008/layout/VerticalCurvedList"/>
    <dgm:cxn modelId="{7C7D0533-0A24-4B56-95D3-20F1A44465CB}" type="presParOf" srcId="{C1CC4899-5F1C-4C72-91D1-496894BA9CFC}" destId="{61DE8C8D-B0BC-46C5-8EEF-128FFC224BB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8F668E-E026-4353-9793-2D5E28CB29C2}">
      <dsp:nvSpPr>
        <dsp:cNvPr id="0" name=""/>
        <dsp:cNvSpPr/>
      </dsp:nvSpPr>
      <dsp:spPr>
        <a:xfrm>
          <a:off x="0" y="397263"/>
          <a:ext cx="8784975" cy="1135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Факультеты - участники</a:t>
          </a:r>
          <a:endParaRPr lang="ru-RU" sz="4000" kern="1200" dirty="0"/>
        </a:p>
      </dsp:txBody>
      <dsp:txXfrm>
        <a:off x="33244" y="430507"/>
        <a:ext cx="8718487" cy="1068549"/>
      </dsp:txXfrm>
    </dsp:sp>
    <dsp:sp modelId="{ACDF8893-8A9C-4267-8E82-287A5F5632EE}">
      <dsp:nvSpPr>
        <dsp:cNvPr id="0" name=""/>
        <dsp:cNvSpPr/>
      </dsp:nvSpPr>
      <dsp:spPr>
        <a:xfrm>
          <a:off x="0" y="1736607"/>
          <a:ext cx="1135037" cy="113503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6CDED-585A-4C38-A9C8-C703A284330B}">
      <dsp:nvSpPr>
        <dsp:cNvPr id="0" name=""/>
        <dsp:cNvSpPr/>
      </dsp:nvSpPr>
      <dsp:spPr>
        <a:xfrm>
          <a:off x="1203139" y="1736607"/>
          <a:ext cx="7581836" cy="11350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Факультет международных отношений</a:t>
          </a:r>
          <a:endParaRPr lang="ru-RU" sz="2800" b="1" kern="1200" dirty="0"/>
        </a:p>
      </dsp:txBody>
      <dsp:txXfrm>
        <a:off x="1258557" y="1792025"/>
        <a:ext cx="7471000" cy="1024201"/>
      </dsp:txXfrm>
    </dsp:sp>
    <dsp:sp modelId="{945E904F-83D9-4CFA-905F-E69ED4E96B29}">
      <dsp:nvSpPr>
        <dsp:cNvPr id="0" name=""/>
        <dsp:cNvSpPr/>
      </dsp:nvSpPr>
      <dsp:spPr>
        <a:xfrm>
          <a:off x="0" y="3007849"/>
          <a:ext cx="1135037" cy="113503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84F07-B6A6-44BE-8C9D-9A3ED7DB0214}">
      <dsp:nvSpPr>
        <dsp:cNvPr id="0" name=""/>
        <dsp:cNvSpPr/>
      </dsp:nvSpPr>
      <dsp:spPr>
        <a:xfrm>
          <a:off x="1203139" y="3007849"/>
          <a:ext cx="7581836" cy="11350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Факультет философии и психологии</a:t>
          </a:r>
          <a:endParaRPr lang="ru-RU" sz="2800" b="1" kern="1200" dirty="0"/>
        </a:p>
      </dsp:txBody>
      <dsp:txXfrm>
        <a:off x="1258557" y="3063267"/>
        <a:ext cx="7471000" cy="1024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2ED3C-A9E8-4F37-B455-16505CD32743}">
      <dsp:nvSpPr>
        <dsp:cNvPr id="0" name=""/>
        <dsp:cNvSpPr/>
      </dsp:nvSpPr>
      <dsp:spPr>
        <a:xfrm>
          <a:off x="4145632" y="2608570"/>
          <a:ext cx="2182081" cy="736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233"/>
              </a:lnTo>
              <a:lnTo>
                <a:pt x="2182081" y="368233"/>
              </a:lnTo>
              <a:lnTo>
                <a:pt x="2182081" y="73646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62EC7B-2AEF-4183-A80C-91D1A0897778}">
      <dsp:nvSpPr>
        <dsp:cNvPr id="0" name=""/>
        <dsp:cNvSpPr/>
      </dsp:nvSpPr>
      <dsp:spPr>
        <a:xfrm>
          <a:off x="2023905" y="2608570"/>
          <a:ext cx="2121726" cy="736467"/>
        </a:xfrm>
        <a:custGeom>
          <a:avLst/>
          <a:gdLst/>
          <a:ahLst/>
          <a:cxnLst/>
          <a:rect l="0" t="0" r="0" b="0"/>
          <a:pathLst>
            <a:path>
              <a:moveTo>
                <a:pt x="2121726" y="0"/>
              </a:moveTo>
              <a:lnTo>
                <a:pt x="2121726" y="368233"/>
              </a:lnTo>
              <a:lnTo>
                <a:pt x="0" y="368233"/>
              </a:lnTo>
              <a:lnTo>
                <a:pt x="0" y="73646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3DCAB-3FAD-426D-A73B-2D4E2998A4F5}">
      <dsp:nvSpPr>
        <dsp:cNvPr id="0" name=""/>
        <dsp:cNvSpPr/>
      </dsp:nvSpPr>
      <dsp:spPr>
        <a:xfrm>
          <a:off x="2873183" y="3914"/>
          <a:ext cx="2544897" cy="260465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35690-CB2E-4F06-AFA1-0883A69A83E2}">
      <dsp:nvSpPr>
        <dsp:cNvPr id="0" name=""/>
        <dsp:cNvSpPr/>
      </dsp:nvSpPr>
      <dsp:spPr>
        <a:xfrm>
          <a:off x="2873183" y="3914"/>
          <a:ext cx="2544897" cy="260465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3051CB-8779-4FD8-BDC4-59351E40451F}">
      <dsp:nvSpPr>
        <dsp:cNvPr id="0" name=""/>
        <dsp:cNvSpPr/>
      </dsp:nvSpPr>
      <dsp:spPr>
        <a:xfrm>
          <a:off x="1600734" y="472752"/>
          <a:ext cx="5089794" cy="1666979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Целевая аудитория</a:t>
          </a:r>
          <a:endParaRPr lang="ru-RU" sz="3000" kern="1200" dirty="0"/>
        </a:p>
      </dsp:txBody>
      <dsp:txXfrm>
        <a:off x="1600734" y="472752"/>
        <a:ext cx="5089794" cy="1666979"/>
      </dsp:txXfrm>
    </dsp:sp>
    <dsp:sp modelId="{4152DE08-61F3-48F5-A142-ECF14997ECFB}">
      <dsp:nvSpPr>
        <dsp:cNvPr id="0" name=""/>
        <dsp:cNvSpPr/>
      </dsp:nvSpPr>
      <dsp:spPr>
        <a:xfrm>
          <a:off x="1116981" y="3345037"/>
          <a:ext cx="1813848" cy="2253484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533E19-D46E-401D-9E7E-C0A4C1D32BCB}">
      <dsp:nvSpPr>
        <dsp:cNvPr id="0" name=""/>
        <dsp:cNvSpPr/>
      </dsp:nvSpPr>
      <dsp:spPr>
        <a:xfrm>
          <a:off x="1116981" y="3345037"/>
          <a:ext cx="1813848" cy="2253484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BFE6D-CE18-420B-9947-37C7DA2E3D76}">
      <dsp:nvSpPr>
        <dsp:cNvPr id="0" name=""/>
        <dsp:cNvSpPr/>
      </dsp:nvSpPr>
      <dsp:spPr>
        <a:xfrm>
          <a:off x="210057" y="3750664"/>
          <a:ext cx="3627696" cy="1442229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Студенты</a:t>
          </a:r>
          <a:endParaRPr lang="ru-RU" sz="3000" kern="1200" dirty="0"/>
        </a:p>
      </dsp:txBody>
      <dsp:txXfrm>
        <a:off x="210057" y="3750664"/>
        <a:ext cx="3627696" cy="1442229"/>
      </dsp:txXfrm>
    </dsp:sp>
    <dsp:sp modelId="{E4A0D090-0292-4919-8268-57E000349693}">
      <dsp:nvSpPr>
        <dsp:cNvPr id="0" name=""/>
        <dsp:cNvSpPr/>
      </dsp:nvSpPr>
      <dsp:spPr>
        <a:xfrm>
          <a:off x="5450967" y="3345037"/>
          <a:ext cx="1753493" cy="1753493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79002-E480-4D54-9F08-590438AFAC7A}">
      <dsp:nvSpPr>
        <dsp:cNvPr id="0" name=""/>
        <dsp:cNvSpPr/>
      </dsp:nvSpPr>
      <dsp:spPr>
        <a:xfrm>
          <a:off x="5450967" y="3345037"/>
          <a:ext cx="1753493" cy="1753493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5E3BF-BC2C-4D0D-B017-A620D3B4E181}">
      <dsp:nvSpPr>
        <dsp:cNvPr id="0" name=""/>
        <dsp:cNvSpPr/>
      </dsp:nvSpPr>
      <dsp:spPr>
        <a:xfrm>
          <a:off x="4574220" y="3660666"/>
          <a:ext cx="3506986" cy="112223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Региональные органы власти</a:t>
          </a:r>
          <a:endParaRPr lang="ru-RU" sz="3000" kern="1200" dirty="0"/>
        </a:p>
      </dsp:txBody>
      <dsp:txXfrm>
        <a:off x="4574220" y="3660666"/>
        <a:ext cx="3506986" cy="1122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9C750-DB5D-4945-9FA9-441D6993107E}">
      <dsp:nvSpPr>
        <dsp:cNvPr id="0" name=""/>
        <dsp:cNvSpPr/>
      </dsp:nvSpPr>
      <dsp:spPr>
        <a:xfrm>
          <a:off x="-6104772" y="-934303"/>
          <a:ext cx="7269206" cy="7269206"/>
        </a:xfrm>
        <a:prstGeom prst="blockArc">
          <a:avLst>
            <a:gd name="adj1" fmla="val 18900000"/>
            <a:gd name="adj2" fmla="val 2700000"/>
            <a:gd name="adj3" fmla="val 297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67BBF-E6E2-4268-B42F-7BE9A56C0F9F}">
      <dsp:nvSpPr>
        <dsp:cNvPr id="0" name=""/>
        <dsp:cNvSpPr/>
      </dsp:nvSpPr>
      <dsp:spPr>
        <a:xfrm>
          <a:off x="749603" y="540060"/>
          <a:ext cx="7744820" cy="10801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734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усиление направления «европейских исследований» </a:t>
          </a:r>
          <a:endParaRPr lang="ru-RU" sz="2600" kern="1200" dirty="0"/>
        </a:p>
      </dsp:txBody>
      <dsp:txXfrm>
        <a:off x="749603" y="540060"/>
        <a:ext cx="7744820" cy="1080120"/>
      </dsp:txXfrm>
    </dsp:sp>
    <dsp:sp modelId="{1485F075-EDCA-4056-A793-8E4F0041057F}">
      <dsp:nvSpPr>
        <dsp:cNvPr id="0" name=""/>
        <dsp:cNvSpPr/>
      </dsp:nvSpPr>
      <dsp:spPr>
        <a:xfrm>
          <a:off x="74528" y="405045"/>
          <a:ext cx="1350150" cy="1350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14C0DD-47BA-423D-914C-DFC053F07EEC}">
      <dsp:nvSpPr>
        <dsp:cNvPr id="0" name=""/>
        <dsp:cNvSpPr/>
      </dsp:nvSpPr>
      <dsp:spPr>
        <a:xfrm>
          <a:off x="1142226" y="2016222"/>
          <a:ext cx="7352196" cy="13681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734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привлечение внимания обучающихся к проблемам миграции в ЕС</a:t>
          </a:r>
          <a:endParaRPr lang="ru-RU" sz="2400" kern="1200" dirty="0"/>
        </a:p>
      </dsp:txBody>
      <dsp:txXfrm>
        <a:off x="1142226" y="2016222"/>
        <a:ext cx="7352196" cy="1368155"/>
      </dsp:txXfrm>
    </dsp:sp>
    <dsp:sp modelId="{87349BBC-EC44-4C87-AC17-F155B5AC0F60}">
      <dsp:nvSpPr>
        <dsp:cNvPr id="0" name=""/>
        <dsp:cNvSpPr/>
      </dsp:nvSpPr>
      <dsp:spPr>
        <a:xfrm>
          <a:off x="467151" y="2025225"/>
          <a:ext cx="1350150" cy="1350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7FE52F-CA6D-4AB5-AC8F-EF814EACEDBC}">
      <dsp:nvSpPr>
        <dsp:cNvPr id="0" name=""/>
        <dsp:cNvSpPr/>
      </dsp:nvSpPr>
      <dsp:spPr>
        <a:xfrm>
          <a:off x="749603" y="3780420"/>
          <a:ext cx="7744820" cy="10801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734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формирование комплексного представления о проблемах миграции</a:t>
          </a:r>
          <a:endParaRPr lang="ru-RU" sz="2600" kern="1200" dirty="0"/>
        </a:p>
      </dsp:txBody>
      <dsp:txXfrm>
        <a:off x="749603" y="3780420"/>
        <a:ext cx="7744820" cy="1080120"/>
      </dsp:txXfrm>
    </dsp:sp>
    <dsp:sp modelId="{61DE8C8D-B0BC-46C5-8EEF-128FFC224BB3}">
      <dsp:nvSpPr>
        <dsp:cNvPr id="0" name=""/>
        <dsp:cNvSpPr/>
      </dsp:nvSpPr>
      <dsp:spPr>
        <a:xfrm>
          <a:off x="74528" y="3645405"/>
          <a:ext cx="1350150" cy="1350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45DF0C-484E-4B15-AD6A-1B54E1EED46A}" type="datetimeFigureOut">
              <a:rPr lang="ru-RU" smtClean="0"/>
              <a:t>22.10.2017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DB6F68-5648-4E66-89C3-8990F961BBC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413" y="2492896"/>
            <a:ext cx="8640959" cy="2232248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>
                <a:solidFill>
                  <a:srgbClr val="002060"/>
                </a:solidFill>
              </a:rPr>
              <a:t>Образовательный модуль «Миграция в Европейском союзе: проблемы и перспективы»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221088"/>
            <a:ext cx="7020192" cy="2088232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/>
              <a:t>Журбина Н.Е.</a:t>
            </a:r>
          </a:p>
          <a:p>
            <a:pPr algn="r"/>
            <a:r>
              <a:rPr lang="ru-RU" sz="2400" dirty="0" smtClean="0"/>
              <a:t>Якушкина Е.И.</a:t>
            </a:r>
          </a:p>
          <a:p>
            <a:pPr algn="ctr"/>
            <a:endParaRPr lang="en-US" sz="2000" i="1" dirty="0" smtClean="0"/>
          </a:p>
          <a:p>
            <a:pPr algn="ctr"/>
            <a:endParaRPr lang="en-US" sz="2000" i="1" dirty="0"/>
          </a:p>
          <a:p>
            <a:r>
              <a:rPr lang="ru-RU" sz="2000" dirty="0" smtClean="0">
                <a:solidFill>
                  <a:schemeClr val="bg1"/>
                </a:solidFill>
              </a:rPr>
              <a:t>кафедра регионоведения и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экономики зарубежных стран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факультет международных отношений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365" y="234093"/>
            <a:ext cx="1141377" cy="1568562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3274491" cy="158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72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11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845854"/>
              </p:ext>
            </p:extLst>
          </p:nvPr>
        </p:nvGraphicFramePr>
        <p:xfrm>
          <a:off x="179512" y="1481138"/>
          <a:ext cx="8784976" cy="45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Начало реализации – </a:t>
            </a:r>
            <a:br>
              <a:rPr lang="ru-RU" dirty="0" smtClean="0"/>
            </a:br>
            <a:r>
              <a:rPr lang="ru-RU" dirty="0" smtClean="0"/>
              <a:t>сентябрь 2016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4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104313"/>
              </p:ext>
            </p:extLst>
          </p:nvPr>
        </p:nvGraphicFramePr>
        <p:xfrm>
          <a:off x="395536" y="404664"/>
          <a:ext cx="8291264" cy="5602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629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40966"/>
          </a:xfrm>
        </p:spPr>
        <p:txBody>
          <a:bodyPr/>
          <a:lstStyle/>
          <a:p>
            <a:pPr algn="ctr"/>
            <a:r>
              <a:rPr lang="ru-RU" dirty="0" smtClean="0"/>
              <a:t>Цель модуля</a:t>
            </a:r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468597"/>
              </p:ext>
            </p:extLst>
          </p:nvPr>
        </p:nvGraphicFramePr>
        <p:xfrm>
          <a:off x="251520" y="980728"/>
          <a:ext cx="856895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69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-9939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Задачи </a:t>
            </a:r>
            <a:r>
              <a:rPr lang="ru-RU" dirty="0"/>
              <a:t>модуля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27054"/>
              </p:ext>
            </p:extLst>
          </p:nvPr>
        </p:nvGraphicFramePr>
        <p:xfrm>
          <a:off x="395536" y="1024526"/>
          <a:ext cx="8568952" cy="4564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589"/>
                <a:gridCol w="3637883"/>
                <a:gridCol w="4320480"/>
              </a:tblGrid>
              <a:tr h="7851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Задача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Промежуточный результат</a:t>
                      </a:r>
                      <a:endParaRPr lang="ru-RU" sz="2200" dirty="0"/>
                    </a:p>
                  </a:txBody>
                  <a:tcPr/>
                </a:tc>
              </a:tr>
              <a:tr h="216713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Введение новых дисциплин и увеличение количества часов учебной нагрузки на преподавание дисциплин модуля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q"/>
                      </a:pPr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учебный план ФФП введена дисциплина «Социокультурные аспекты миграции»</a:t>
                      </a:r>
                    </a:p>
                    <a:p>
                      <a:pPr marL="342900" indent="-342900">
                        <a:buFont typeface="Wingdings" pitchFamily="2" charset="2"/>
                        <a:buChar char="q"/>
                      </a:pPr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2017-2018 гг. в учебный план </a:t>
                      </a:r>
                      <a:r>
                        <a:rPr kumimoji="0" lang="ru-RU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ФМО</a:t>
                      </a:r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водится новая дисциплина «Экономические и социокультурные аспекты миграции» в рамках двух модулей </a:t>
                      </a:r>
                      <a:r>
                        <a:rPr kumimoji="0"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JM:EUMig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kumimoji="0"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SHEXP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0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393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Структура образовательного модуля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294680"/>
              </p:ext>
            </p:extLst>
          </p:nvPr>
        </p:nvGraphicFramePr>
        <p:xfrm>
          <a:off x="323528" y="908720"/>
          <a:ext cx="8640961" cy="5245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9480"/>
                <a:gridCol w="1576128"/>
                <a:gridCol w="5505353"/>
              </a:tblGrid>
              <a:tr h="62630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Факультет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Курс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Название дисциплины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0076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Бакалавриат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279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ФФП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Стереотипы мужского и женского поведения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279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Гендерные аспекты культуры повседневности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00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Межкультурная коммуникация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00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</a:rPr>
                        <a:t>Социокультурные аспекты миграции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00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ФМО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Мировые религии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344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Культурно-цивилизационные модели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00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Межкультурная коммуникация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00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effectLst/>
                        </a:rPr>
                        <a:t>Миграция в ЕС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0076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Магистратура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287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ФМО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</a:rPr>
                        <a:t>Проблемы миграции в Европе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47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02605"/>
              </p:ext>
            </p:extLst>
          </p:nvPr>
        </p:nvGraphicFramePr>
        <p:xfrm>
          <a:off x="457200" y="1340768"/>
          <a:ext cx="8291264" cy="2187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802"/>
                <a:gridCol w="4062663"/>
                <a:gridCol w="3637799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Задача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Промежуточный результат</a:t>
                      </a:r>
                      <a:endParaRPr lang="ru-RU" sz="2000" dirty="0"/>
                    </a:p>
                  </a:txBody>
                  <a:tcPr/>
                </a:tc>
              </a:tr>
              <a:tr h="1539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Стимулирование научно-исследовательской деятельности студентов по проблематике проекта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чел. пишут ВКР по проблематике проекта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 модуля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717032"/>
            <a:ext cx="3707904" cy="27809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573016"/>
            <a:ext cx="3203848" cy="240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416965"/>
              </p:ext>
            </p:extLst>
          </p:nvPr>
        </p:nvGraphicFramePr>
        <p:xfrm>
          <a:off x="395536" y="1412776"/>
          <a:ext cx="8496945" cy="4656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805"/>
                <a:gridCol w="3345626"/>
                <a:gridCol w="4471514"/>
              </a:tblGrid>
              <a:tr h="5419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Задача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Промежуточный результат</a:t>
                      </a:r>
                      <a:endParaRPr lang="ru-RU" sz="2200" dirty="0"/>
                    </a:p>
                  </a:txBody>
                  <a:tcPr/>
                </a:tc>
              </a:tr>
              <a:tr h="262639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Усиление интерактивности дисциплин модуля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200" dirty="0" smtClean="0"/>
                        <a:t>Проведение </a:t>
                      </a:r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международной</a:t>
                      </a:r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Студенческой Модели ООН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Вторая</a:t>
                      </a:r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Ген. Ассамблея посвящена проблемам международной миграции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студенческого круглого стола с</a:t>
                      </a:r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обучающимися </a:t>
                      </a:r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Университета</a:t>
                      </a:r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им. Георга Августа, г. Гёттинген (Германия).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Задачи модуля</a:t>
            </a:r>
          </a:p>
        </p:txBody>
      </p:sp>
    </p:spTree>
    <p:extLst>
      <p:ext uri="{BB962C8B-B14F-4D97-AF65-F5344CB8AC3E}">
        <p14:creationId xmlns:p14="http://schemas.microsoft.com/office/powerpoint/2010/main" val="3034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641381"/>
          </a:xfrm>
        </p:spPr>
        <p:txBody>
          <a:bodyPr/>
          <a:lstStyle/>
          <a:p>
            <a:r>
              <a:rPr lang="ru-RU" dirty="0" smtClean="0"/>
              <a:t>Вторая </a:t>
            </a:r>
            <a:r>
              <a:rPr lang="ru-RU" dirty="0"/>
              <a:t>студенческая Генеральная </a:t>
            </a:r>
            <a:r>
              <a:rPr lang="ru-RU" dirty="0" smtClean="0"/>
              <a:t>Ассамблея</a:t>
            </a:r>
            <a:r>
              <a:rPr lang="en-US" dirty="0" smtClean="0"/>
              <a:t> </a:t>
            </a:r>
            <a:r>
              <a:rPr lang="ru-RU" dirty="0" smtClean="0"/>
              <a:t>по проблемам международной миграции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VI Международная 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Студенческая </a:t>
            </a:r>
            <a:r>
              <a:rPr lang="ru-RU" dirty="0">
                <a:solidFill>
                  <a:schemeClr val="accent1"/>
                </a:solidFill>
              </a:rPr>
              <a:t>модель ООН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10484"/>
            <a:ext cx="497566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720" y="2348880"/>
            <a:ext cx="3215168" cy="214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08780"/>
            <a:ext cx="33337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188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250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Образовательный модуль «Миграция в Европейском союзе: проблемы и перспективы» </vt:lpstr>
      <vt:lpstr>Начало реализации –  сентябрь 2016 г.</vt:lpstr>
      <vt:lpstr>Презентация PowerPoint</vt:lpstr>
      <vt:lpstr>Цель модуля</vt:lpstr>
      <vt:lpstr>Задачи модуля</vt:lpstr>
      <vt:lpstr>Структура образовательного модуля</vt:lpstr>
      <vt:lpstr>Задачи модуля</vt:lpstr>
      <vt:lpstr>Задачи модуля</vt:lpstr>
      <vt:lpstr>VI Международная  Студенческая модель ООН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модуль «Миграция в Европейском союзе: проблемы и перспективы»</dc:title>
  <dc:creator>кей</dc:creator>
  <cp:lastModifiedBy>кей</cp:lastModifiedBy>
  <cp:revision>25</cp:revision>
  <dcterms:created xsi:type="dcterms:W3CDTF">2017-05-16T07:02:05Z</dcterms:created>
  <dcterms:modified xsi:type="dcterms:W3CDTF">2017-10-22T09:35:33Z</dcterms:modified>
</cp:coreProperties>
</file>